
<file path=[Content_Types].xml><?xml version="1.0" encoding="utf-8"?>
<Types xmlns="http://schemas.openxmlformats.org/package/2006/content-types">
  <Default Extension="fntdata" ContentType="application/x-fontdata"/>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6"/>
  </p:notesMasterIdLst>
  <p:sldIdLst>
    <p:sldId id="256" r:id="rId2"/>
    <p:sldId id="257" r:id="rId3"/>
    <p:sldId id="258" r:id="rId4"/>
    <p:sldId id="259" r:id="rId5"/>
  </p:sldIdLst>
  <p:sldSz cx="12192000" cy="6858000"/>
  <p:notesSz cx="6858000" cy="9144000"/>
  <p:embeddedFontLst>
    <p:embeddedFont>
      <p:font typeface="Calibri" panose="020F0502020204030204" pitchFamily="34" charset="0"/>
      <p:regular r:id="rId7"/>
      <p:bold r:id="rId8"/>
      <p:italic r:id="rId9"/>
      <p:boldItalic r:id="rId10"/>
    </p:embeddedFont>
    <p:embeddedFont>
      <p:font typeface="Century Gothic" panose="020B0502020202020204" pitchFamily="34" charset="0"/>
      <p:regular r:id="rId11"/>
      <p:bold r:id="rId12"/>
      <p:italic r:id="rId13"/>
      <p:boldItalic r:id="rId1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248">
          <p15:clr>
            <a:srgbClr val="A4A3A4"/>
          </p15:clr>
        </p15:guide>
        <p15:guide id="2" pos="384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5" roundtripDataSignature="AMtx7mhs7J9SPo0xHI5S91q60JxGwfbgf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459"/>
    <p:restoredTop sz="85423"/>
  </p:normalViewPr>
  <p:slideViewPr>
    <p:cSldViewPr snapToGrid="0">
      <p:cViewPr varScale="1">
        <p:scale>
          <a:sx n="59" d="100"/>
          <a:sy n="59" d="100"/>
        </p:scale>
        <p:origin x="1404" y="48"/>
      </p:cViewPr>
      <p:guideLst>
        <p:guide orient="horz" pos="1248"/>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font" Target="fonts/font7.fntdata"/><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font" Target="fonts/font1.fntdata"/><Relationship Id="rId12" Type="http://schemas.openxmlformats.org/officeDocument/2006/relationships/font" Target="fonts/font6.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font" Target="fonts/font5.fntdata"/><Relationship Id="rId5" Type="http://schemas.openxmlformats.org/officeDocument/2006/relationships/slide" Target="slides/slide4.xml"/><Relationship Id="rId15" Type="http://customschemas.google.com/relationships/presentationmetadata" Target="metadata"/><Relationship Id="rId10" Type="http://schemas.openxmlformats.org/officeDocument/2006/relationships/font" Target="fonts/font4.fntdata"/><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font" Target="fonts/font3.fntdata"/><Relationship Id="rId14"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Hello and welcome to Session 9: Budgeting and Operational Systems. We will be working on page 24 of your Entrepreneurship Workbook. </a:t>
            </a:r>
            <a:endParaRPr/>
          </a:p>
        </p:txBody>
      </p:sp>
      <p:sp>
        <p:nvSpPr>
          <p:cNvPr id="145" name="Google Shape;145;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In this session, you will reflect on your current budget. It is very common for early-stage companies to not earn a profit, but the quickest way to transition to a positive bottom line is to have a budget that aligns with your company goals. </a:t>
            </a:r>
            <a:endParaRPr/>
          </a:p>
        </p:txBody>
      </p:sp>
      <p:sp>
        <p:nvSpPr>
          <p:cNvPr id="154" name="Google Shape;154;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t>The steps above are a high-level summary of how to create your budget. This list might look simple but these five steps are full of detail and will take time. </a:t>
            </a:r>
            <a:endParaRPr dirty="0"/>
          </a:p>
          <a:p>
            <a:pPr marL="0" lvl="0" indent="0" algn="l" rtl="0">
              <a:lnSpc>
                <a:spcPct val="100000"/>
              </a:lnSpc>
              <a:spcBef>
                <a:spcPts val="0"/>
              </a:spcBef>
              <a:spcAft>
                <a:spcPts val="0"/>
              </a:spcAft>
              <a:buSzPts val="1100"/>
              <a:buNone/>
            </a:pPr>
            <a:r>
              <a:rPr lang="en-US" dirty="0"/>
              <a:t>Create a budget and make sure you have completed the five steps. Afterwards, answer the reflection questions on page 24 of your Entrepreneurship Workbook. Go ahead and pause the video.</a:t>
            </a:r>
            <a:endParaRPr dirty="0"/>
          </a:p>
          <a:p>
            <a:pPr marL="0" lvl="0" indent="0" algn="l" rtl="0">
              <a:lnSpc>
                <a:spcPct val="100000"/>
              </a:lnSpc>
              <a:spcBef>
                <a:spcPts val="0"/>
              </a:spcBef>
              <a:spcAft>
                <a:spcPts val="0"/>
              </a:spcAft>
              <a:buSzPts val="1100"/>
              <a:buNone/>
            </a:pPr>
            <a:endParaRPr dirty="0"/>
          </a:p>
          <a:p>
            <a:pPr marL="0" lvl="0" indent="0" algn="l" rtl="0">
              <a:lnSpc>
                <a:spcPct val="100000"/>
              </a:lnSpc>
              <a:spcBef>
                <a:spcPts val="0"/>
              </a:spcBef>
              <a:spcAft>
                <a:spcPts val="0"/>
              </a:spcAft>
              <a:buSzPts val="1100"/>
              <a:buNone/>
            </a:pPr>
            <a:r>
              <a:rPr lang="en-US" dirty="0"/>
              <a:t>Welcome back. Make sure you have documented any concerns you have, so that they can be addressed during our live session. One final note is the operational systems to implement and maintain your budget. A budget does not work if it lives in Excel. Make sure you execute your plan, put processes in place, and have people who are responsible for maintaining it.</a:t>
            </a:r>
            <a:endParaRPr dirty="0"/>
          </a:p>
        </p:txBody>
      </p:sp>
      <p:sp>
        <p:nvSpPr>
          <p:cNvPr id="162" name="Google Shape;16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In this session, you had a quick overview of budgeting and its importance. Make sure to use your budget to determine how you want to use funds in the future, identify key milestones, and highlight what you have already achieved. In Session 10, we will review questions and finalise our Business Plan and Pitch Deck drafts. </a:t>
            </a:r>
            <a:endParaRPr/>
          </a:p>
        </p:txBody>
      </p:sp>
      <p:sp>
        <p:nvSpPr>
          <p:cNvPr id="170" name="Google Shape;170;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7"/>
        <p:cNvGrpSpPr/>
        <p:nvPr/>
      </p:nvGrpSpPr>
      <p:grpSpPr>
        <a:xfrm>
          <a:off x="0" y="0"/>
          <a:ext cx="0" cy="0"/>
          <a:chOff x="0" y="0"/>
          <a:chExt cx="0" cy="0"/>
        </a:xfrm>
      </p:grpSpPr>
      <p:sp>
        <p:nvSpPr>
          <p:cNvPr id="18" name="Google Shape;18;p29"/>
          <p:cNvSpPr txBox="1">
            <a:spLocks noGrp="1"/>
          </p:cNvSpPr>
          <p:nvPr>
            <p:ph type="ctrTitle"/>
          </p:nvPr>
        </p:nvSpPr>
        <p:spPr>
          <a:xfrm>
            <a:off x="1154955" y="1447800"/>
            <a:ext cx="8825658" cy="332958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lt2"/>
              </a:buClr>
              <a:buSzPts val="7200"/>
              <a:buFont typeface="Century Gothic"/>
              <a:buNone/>
              <a:defRPr sz="72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9"/>
          <p:cNvSpPr txBox="1">
            <a:spLocks noGrp="1"/>
          </p:cNvSpPr>
          <p:nvPr>
            <p:ph type="subTitle" idx="1"/>
          </p:nvPr>
        </p:nvSpPr>
        <p:spPr>
          <a:xfrm>
            <a:off x="1154955" y="4777380"/>
            <a:ext cx="8825658" cy="861420"/>
          </a:xfrm>
          <a:prstGeom prst="rect">
            <a:avLst/>
          </a:prstGeom>
          <a:noFill/>
          <a:ln>
            <a:noFill/>
          </a:ln>
        </p:spPr>
        <p:txBody>
          <a:bodyPr spcFirstLastPara="1" wrap="square" lIns="91425" tIns="45700" rIns="91425" bIns="45700" anchor="t" anchorCtr="0">
            <a:normAutofit/>
          </a:bodyPr>
          <a:lstStyle>
            <a:lvl1pPr lvl="0" algn="l">
              <a:spcBef>
                <a:spcPts val="1000"/>
              </a:spcBef>
              <a:spcAft>
                <a:spcPts val="0"/>
              </a:spcAft>
              <a:buSzPts val="1600"/>
              <a:buNone/>
              <a:defRPr cap="none">
                <a:solidFill>
                  <a:schemeClr val="accent1"/>
                </a:solidFill>
              </a:defRPr>
            </a:lvl1pPr>
            <a:lvl2pPr lvl="1" algn="ctr">
              <a:spcBef>
                <a:spcPts val="1000"/>
              </a:spcBef>
              <a:spcAft>
                <a:spcPts val="0"/>
              </a:spcAft>
              <a:buSzPts val="1440"/>
              <a:buNone/>
              <a:defRPr>
                <a:solidFill>
                  <a:schemeClr val="lt1"/>
                </a:solidFill>
              </a:defRPr>
            </a:lvl2pPr>
            <a:lvl3pPr lvl="2" algn="ctr">
              <a:spcBef>
                <a:spcPts val="1000"/>
              </a:spcBef>
              <a:spcAft>
                <a:spcPts val="0"/>
              </a:spcAft>
              <a:buSzPts val="1280"/>
              <a:buNone/>
              <a:defRPr>
                <a:solidFill>
                  <a:schemeClr val="lt1"/>
                </a:solidFill>
              </a:defRPr>
            </a:lvl3pPr>
            <a:lvl4pPr lvl="3" algn="ctr">
              <a:spcBef>
                <a:spcPts val="1000"/>
              </a:spcBef>
              <a:spcAft>
                <a:spcPts val="0"/>
              </a:spcAft>
              <a:buSzPts val="1120"/>
              <a:buNone/>
              <a:defRPr>
                <a:solidFill>
                  <a:schemeClr val="lt1"/>
                </a:solidFill>
              </a:defRPr>
            </a:lvl4pPr>
            <a:lvl5pPr lvl="4" algn="ctr">
              <a:spcBef>
                <a:spcPts val="1000"/>
              </a:spcBef>
              <a:spcAft>
                <a:spcPts val="0"/>
              </a:spcAft>
              <a:buSzPts val="1120"/>
              <a:buNone/>
              <a:defRPr>
                <a:solidFill>
                  <a:schemeClr val="lt1"/>
                </a:solidFill>
              </a:defRPr>
            </a:lvl5pPr>
            <a:lvl6pPr lvl="5" algn="ctr">
              <a:spcBef>
                <a:spcPts val="1000"/>
              </a:spcBef>
              <a:spcAft>
                <a:spcPts val="0"/>
              </a:spcAft>
              <a:buSzPts val="1120"/>
              <a:buNone/>
              <a:defRPr>
                <a:solidFill>
                  <a:schemeClr val="lt1"/>
                </a:solidFill>
              </a:defRPr>
            </a:lvl6pPr>
            <a:lvl7pPr lvl="6" algn="ctr">
              <a:spcBef>
                <a:spcPts val="1000"/>
              </a:spcBef>
              <a:spcAft>
                <a:spcPts val="0"/>
              </a:spcAft>
              <a:buSzPts val="1120"/>
              <a:buNone/>
              <a:defRPr>
                <a:solidFill>
                  <a:schemeClr val="lt1"/>
                </a:solidFill>
              </a:defRPr>
            </a:lvl7pPr>
            <a:lvl8pPr lvl="7" algn="ctr">
              <a:spcBef>
                <a:spcPts val="1000"/>
              </a:spcBef>
              <a:spcAft>
                <a:spcPts val="0"/>
              </a:spcAft>
              <a:buSzPts val="1120"/>
              <a:buNone/>
              <a:defRPr>
                <a:solidFill>
                  <a:schemeClr val="lt1"/>
                </a:solidFill>
              </a:defRPr>
            </a:lvl8pPr>
            <a:lvl9pPr lvl="8" algn="ctr">
              <a:spcBef>
                <a:spcPts val="1000"/>
              </a:spcBef>
              <a:spcAft>
                <a:spcPts val="0"/>
              </a:spcAft>
              <a:buSzPts val="1120"/>
              <a:buNone/>
              <a:defRPr>
                <a:solidFill>
                  <a:schemeClr val="lt1"/>
                </a:solidFill>
              </a:defRPr>
            </a:lvl9pPr>
          </a:lstStyle>
          <a:p>
            <a:endParaRPr/>
          </a:p>
        </p:txBody>
      </p:sp>
      <p:sp>
        <p:nvSpPr>
          <p:cNvPr id="20" name="Google Shape;20;p29"/>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29"/>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29"/>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r">
              <a:spcBef>
                <a:spcPts val="0"/>
              </a:spcBef>
              <a:spcAft>
                <a:spcPts val="0"/>
              </a:spcAft>
              <a:buClr>
                <a:schemeClr val="lt1"/>
              </a:buClr>
              <a:buSzPts val="2800"/>
              <a:buFont typeface="Century Gothic"/>
              <a:buNone/>
              <a:defRPr/>
            </a:lvl1pPr>
            <a:lvl2pPr marL="0" lvl="1" indent="0" algn="r">
              <a:spcBef>
                <a:spcPts val="0"/>
              </a:spcBef>
              <a:spcAft>
                <a:spcPts val="0"/>
              </a:spcAft>
              <a:buClr>
                <a:schemeClr val="lt1"/>
              </a:buClr>
              <a:buSzPts val="2800"/>
              <a:buFont typeface="Century Gothic"/>
              <a:buNone/>
              <a:defRPr/>
            </a:lvl2pPr>
            <a:lvl3pPr marL="0" lvl="2" indent="0" algn="r">
              <a:spcBef>
                <a:spcPts val="0"/>
              </a:spcBef>
              <a:spcAft>
                <a:spcPts val="0"/>
              </a:spcAft>
              <a:buClr>
                <a:schemeClr val="lt1"/>
              </a:buClr>
              <a:buSzPts val="2800"/>
              <a:buFont typeface="Century Gothic"/>
              <a:buNone/>
              <a:defRPr/>
            </a:lvl3pPr>
            <a:lvl4pPr marL="0" lvl="3" indent="0" algn="r">
              <a:spcBef>
                <a:spcPts val="0"/>
              </a:spcBef>
              <a:spcAft>
                <a:spcPts val="0"/>
              </a:spcAft>
              <a:buClr>
                <a:schemeClr val="lt1"/>
              </a:buClr>
              <a:buSzPts val="2800"/>
              <a:buFont typeface="Century Gothic"/>
              <a:buNone/>
              <a:defRPr/>
            </a:lvl4pPr>
            <a:lvl5pPr marL="0" lvl="4" indent="0" algn="r">
              <a:spcBef>
                <a:spcPts val="0"/>
              </a:spcBef>
              <a:spcAft>
                <a:spcPts val="0"/>
              </a:spcAft>
              <a:buClr>
                <a:schemeClr val="lt1"/>
              </a:buClr>
              <a:buSzPts val="2800"/>
              <a:buFont typeface="Century Gothic"/>
              <a:buNone/>
              <a:defRPr/>
            </a:lvl5pPr>
            <a:lvl6pPr marL="0" lvl="5" indent="0" algn="r">
              <a:spcBef>
                <a:spcPts val="0"/>
              </a:spcBef>
              <a:spcAft>
                <a:spcPts val="0"/>
              </a:spcAft>
              <a:buClr>
                <a:schemeClr val="lt1"/>
              </a:buClr>
              <a:buSzPts val="2800"/>
              <a:buFont typeface="Century Gothic"/>
              <a:buNone/>
              <a:defRPr/>
            </a:lvl6pPr>
            <a:lvl7pPr marL="0" lvl="6" indent="0" algn="r">
              <a:spcBef>
                <a:spcPts val="0"/>
              </a:spcBef>
              <a:spcAft>
                <a:spcPts val="0"/>
              </a:spcAft>
              <a:buClr>
                <a:schemeClr val="lt1"/>
              </a:buClr>
              <a:buSzPts val="2800"/>
              <a:buFont typeface="Century Gothic"/>
              <a:buNone/>
              <a:defRPr/>
            </a:lvl7pPr>
            <a:lvl8pPr marL="0" lvl="7" indent="0" algn="r">
              <a:spcBef>
                <a:spcPts val="0"/>
              </a:spcBef>
              <a:spcAft>
                <a:spcPts val="0"/>
              </a:spcAft>
              <a:buClr>
                <a:schemeClr val="lt1"/>
              </a:buClr>
              <a:buSzPts val="2800"/>
              <a:buFont typeface="Century Gothic"/>
              <a:buNone/>
              <a:defRPr/>
            </a:lvl8pPr>
            <a:lvl9pPr marL="0" lvl="8" indent="0" algn="r">
              <a:spcBef>
                <a:spcPts val="0"/>
              </a:spcBef>
              <a:spcAft>
                <a:spcPts val="0"/>
              </a:spcAft>
              <a:buClr>
                <a:schemeClr val="lt1"/>
              </a:buClr>
              <a:buSzPts val="2800"/>
              <a:buFont typeface="Century Gothic"/>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anoramic Picture with Caption">
  <p:cSld name="Panoramic Picture with Caption">
    <p:spTree>
      <p:nvGrpSpPr>
        <p:cNvPr id="1" name="Shape 74"/>
        <p:cNvGrpSpPr/>
        <p:nvPr/>
      </p:nvGrpSpPr>
      <p:grpSpPr>
        <a:xfrm>
          <a:off x="0" y="0"/>
          <a:ext cx="0" cy="0"/>
          <a:chOff x="0" y="0"/>
          <a:chExt cx="0" cy="0"/>
        </a:xfrm>
      </p:grpSpPr>
      <p:sp>
        <p:nvSpPr>
          <p:cNvPr id="75" name="Google Shape;75;p38"/>
          <p:cNvSpPr txBox="1">
            <a:spLocks noGrp="1"/>
          </p:cNvSpPr>
          <p:nvPr>
            <p:ph type="title"/>
          </p:nvPr>
        </p:nvSpPr>
        <p:spPr>
          <a:xfrm>
            <a:off x="1154956" y="4800587"/>
            <a:ext cx="8825657"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2"/>
              </a:buClr>
              <a:buSzPts val="2400"/>
              <a:buFont typeface="Century Gothic"/>
              <a:buNone/>
              <a:defRPr sz="24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38"/>
          <p:cNvSpPr>
            <a:spLocks noGrp="1"/>
          </p:cNvSpPr>
          <p:nvPr>
            <p:ph type="pic" idx="2"/>
          </p:nvPr>
        </p:nvSpPr>
        <p:spPr>
          <a:xfrm>
            <a:off x="1154955" y="685800"/>
            <a:ext cx="8825658" cy="3640666"/>
          </a:xfrm>
          <a:prstGeom prst="roundRect">
            <a:avLst>
              <a:gd name="adj" fmla="val 1858"/>
            </a:avLst>
          </a:prstGeom>
          <a:noFill/>
          <a:ln>
            <a:noFill/>
          </a:ln>
          <a:effectLst>
            <a:outerShdw blurRad="50800" dist="50800" dir="5400000" algn="tl" rotWithShape="0">
              <a:srgbClr val="000000">
                <a:alpha val="42745"/>
              </a:srgbClr>
            </a:outerShdw>
          </a:effectLst>
        </p:spPr>
      </p:sp>
      <p:sp>
        <p:nvSpPr>
          <p:cNvPr id="77" name="Google Shape;77;p38"/>
          <p:cNvSpPr txBox="1">
            <a:spLocks noGrp="1"/>
          </p:cNvSpPr>
          <p:nvPr>
            <p:ph type="body" idx="1"/>
          </p:nvPr>
        </p:nvSpPr>
        <p:spPr>
          <a:xfrm>
            <a:off x="1154956" y="5367325"/>
            <a:ext cx="8825656" cy="493712"/>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960"/>
              <a:buNone/>
              <a:defRPr sz="12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78" name="Google Shape;78;p38"/>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38"/>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38"/>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r">
              <a:spcBef>
                <a:spcPts val="0"/>
              </a:spcBef>
              <a:spcAft>
                <a:spcPts val="0"/>
              </a:spcAft>
              <a:buClr>
                <a:schemeClr val="lt1"/>
              </a:buClr>
              <a:buSzPts val="2800"/>
              <a:buFont typeface="Century Gothic"/>
              <a:buNone/>
              <a:defRPr/>
            </a:lvl1pPr>
            <a:lvl2pPr marL="0" lvl="1" indent="0" algn="r">
              <a:spcBef>
                <a:spcPts val="0"/>
              </a:spcBef>
              <a:spcAft>
                <a:spcPts val="0"/>
              </a:spcAft>
              <a:buClr>
                <a:schemeClr val="lt1"/>
              </a:buClr>
              <a:buSzPts val="2800"/>
              <a:buFont typeface="Century Gothic"/>
              <a:buNone/>
              <a:defRPr/>
            </a:lvl2pPr>
            <a:lvl3pPr marL="0" lvl="2" indent="0" algn="r">
              <a:spcBef>
                <a:spcPts val="0"/>
              </a:spcBef>
              <a:spcAft>
                <a:spcPts val="0"/>
              </a:spcAft>
              <a:buClr>
                <a:schemeClr val="lt1"/>
              </a:buClr>
              <a:buSzPts val="2800"/>
              <a:buFont typeface="Century Gothic"/>
              <a:buNone/>
              <a:defRPr/>
            </a:lvl3pPr>
            <a:lvl4pPr marL="0" lvl="3" indent="0" algn="r">
              <a:spcBef>
                <a:spcPts val="0"/>
              </a:spcBef>
              <a:spcAft>
                <a:spcPts val="0"/>
              </a:spcAft>
              <a:buClr>
                <a:schemeClr val="lt1"/>
              </a:buClr>
              <a:buSzPts val="2800"/>
              <a:buFont typeface="Century Gothic"/>
              <a:buNone/>
              <a:defRPr/>
            </a:lvl4pPr>
            <a:lvl5pPr marL="0" lvl="4" indent="0" algn="r">
              <a:spcBef>
                <a:spcPts val="0"/>
              </a:spcBef>
              <a:spcAft>
                <a:spcPts val="0"/>
              </a:spcAft>
              <a:buClr>
                <a:schemeClr val="lt1"/>
              </a:buClr>
              <a:buSzPts val="2800"/>
              <a:buFont typeface="Century Gothic"/>
              <a:buNone/>
              <a:defRPr/>
            </a:lvl5pPr>
            <a:lvl6pPr marL="0" lvl="5" indent="0" algn="r">
              <a:spcBef>
                <a:spcPts val="0"/>
              </a:spcBef>
              <a:spcAft>
                <a:spcPts val="0"/>
              </a:spcAft>
              <a:buClr>
                <a:schemeClr val="lt1"/>
              </a:buClr>
              <a:buSzPts val="2800"/>
              <a:buFont typeface="Century Gothic"/>
              <a:buNone/>
              <a:defRPr/>
            </a:lvl6pPr>
            <a:lvl7pPr marL="0" lvl="6" indent="0" algn="r">
              <a:spcBef>
                <a:spcPts val="0"/>
              </a:spcBef>
              <a:spcAft>
                <a:spcPts val="0"/>
              </a:spcAft>
              <a:buClr>
                <a:schemeClr val="lt1"/>
              </a:buClr>
              <a:buSzPts val="2800"/>
              <a:buFont typeface="Century Gothic"/>
              <a:buNone/>
              <a:defRPr/>
            </a:lvl7pPr>
            <a:lvl8pPr marL="0" lvl="7" indent="0" algn="r">
              <a:spcBef>
                <a:spcPts val="0"/>
              </a:spcBef>
              <a:spcAft>
                <a:spcPts val="0"/>
              </a:spcAft>
              <a:buClr>
                <a:schemeClr val="lt1"/>
              </a:buClr>
              <a:buSzPts val="2800"/>
              <a:buFont typeface="Century Gothic"/>
              <a:buNone/>
              <a:defRPr/>
            </a:lvl8pPr>
            <a:lvl9pPr marL="0" lvl="8" indent="0" algn="r">
              <a:spcBef>
                <a:spcPts val="0"/>
              </a:spcBef>
              <a:spcAft>
                <a:spcPts val="0"/>
              </a:spcAft>
              <a:buClr>
                <a:schemeClr val="lt1"/>
              </a:buClr>
              <a:buSzPts val="2800"/>
              <a:buFont typeface="Century Gothic"/>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aption">
  <p:cSld name="Title and Caption">
    <p:spTree>
      <p:nvGrpSpPr>
        <p:cNvPr id="1" name="Shape 81"/>
        <p:cNvGrpSpPr/>
        <p:nvPr/>
      </p:nvGrpSpPr>
      <p:grpSpPr>
        <a:xfrm>
          <a:off x="0" y="0"/>
          <a:ext cx="0" cy="0"/>
          <a:chOff x="0" y="0"/>
          <a:chExt cx="0" cy="0"/>
        </a:xfrm>
      </p:grpSpPr>
      <p:sp>
        <p:nvSpPr>
          <p:cNvPr id="82" name="Google Shape;82;p39"/>
          <p:cNvSpPr txBox="1">
            <a:spLocks noGrp="1"/>
          </p:cNvSpPr>
          <p:nvPr>
            <p:ph type="title"/>
          </p:nvPr>
        </p:nvSpPr>
        <p:spPr>
          <a:xfrm>
            <a:off x="1154954" y="1447800"/>
            <a:ext cx="8825659" cy="19812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lt2"/>
              </a:buClr>
              <a:buSzPts val="4800"/>
              <a:buFont typeface="Century Gothic"/>
              <a:buNone/>
              <a:defRPr sz="48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39"/>
          <p:cNvSpPr txBox="1">
            <a:spLocks noGrp="1"/>
          </p:cNvSpPr>
          <p:nvPr>
            <p:ph type="body" idx="1"/>
          </p:nvPr>
        </p:nvSpPr>
        <p:spPr>
          <a:xfrm>
            <a:off x="1154954" y="3657600"/>
            <a:ext cx="8825659" cy="2362200"/>
          </a:xfrm>
          <a:prstGeom prst="rect">
            <a:avLst/>
          </a:prstGeom>
          <a:noFill/>
          <a:ln>
            <a:noFill/>
          </a:ln>
        </p:spPr>
        <p:txBody>
          <a:bodyPr spcFirstLastPara="1" wrap="square" lIns="91425" tIns="45700" rIns="91425" bIns="45700" anchor="ctr" anchorCtr="0">
            <a:normAutofit/>
          </a:bodyPr>
          <a:lstStyle>
            <a:lvl1pPr marL="457200" lvl="0" indent="-228600" algn="l">
              <a:spcBef>
                <a:spcPts val="1000"/>
              </a:spcBef>
              <a:spcAft>
                <a:spcPts val="0"/>
              </a:spcAft>
              <a:buSzPts val="1440"/>
              <a:buNone/>
              <a:defRPr sz="18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84" name="Google Shape;84;p39"/>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39"/>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39"/>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r">
              <a:spcBef>
                <a:spcPts val="0"/>
              </a:spcBef>
              <a:spcAft>
                <a:spcPts val="0"/>
              </a:spcAft>
              <a:buClr>
                <a:schemeClr val="lt1"/>
              </a:buClr>
              <a:buSzPts val="2800"/>
              <a:buFont typeface="Century Gothic"/>
              <a:buNone/>
              <a:defRPr/>
            </a:lvl1pPr>
            <a:lvl2pPr marL="0" lvl="1" indent="0" algn="r">
              <a:spcBef>
                <a:spcPts val="0"/>
              </a:spcBef>
              <a:spcAft>
                <a:spcPts val="0"/>
              </a:spcAft>
              <a:buClr>
                <a:schemeClr val="lt1"/>
              </a:buClr>
              <a:buSzPts val="2800"/>
              <a:buFont typeface="Century Gothic"/>
              <a:buNone/>
              <a:defRPr/>
            </a:lvl2pPr>
            <a:lvl3pPr marL="0" lvl="2" indent="0" algn="r">
              <a:spcBef>
                <a:spcPts val="0"/>
              </a:spcBef>
              <a:spcAft>
                <a:spcPts val="0"/>
              </a:spcAft>
              <a:buClr>
                <a:schemeClr val="lt1"/>
              </a:buClr>
              <a:buSzPts val="2800"/>
              <a:buFont typeface="Century Gothic"/>
              <a:buNone/>
              <a:defRPr/>
            </a:lvl3pPr>
            <a:lvl4pPr marL="0" lvl="3" indent="0" algn="r">
              <a:spcBef>
                <a:spcPts val="0"/>
              </a:spcBef>
              <a:spcAft>
                <a:spcPts val="0"/>
              </a:spcAft>
              <a:buClr>
                <a:schemeClr val="lt1"/>
              </a:buClr>
              <a:buSzPts val="2800"/>
              <a:buFont typeface="Century Gothic"/>
              <a:buNone/>
              <a:defRPr/>
            </a:lvl4pPr>
            <a:lvl5pPr marL="0" lvl="4" indent="0" algn="r">
              <a:spcBef>
                <a:spcPts val="0"/>
              </a:spcBef>
              <a:spcAft>
                <a:spcPts val="0"/>
              </a:spcAft>
              <a:buClr>
                <a:schemeClr val="lt1"/>
              </a:buClr>
              <a:buSzPts val="2800"/>
              <a:buFont typeface="Century Gothic"/>
              <a:buNone/>
              <a:defRPr/>
            </a:lvl5pPr>
            <a:lvl6pPr marL="0" lvl="5" indent="0" algn="r">
              <a:spcBef>
                <a:spcPts val="0"/>
              </a:spcBef>
              <a:spcAft>
                <a:spcPts val="0"/>
              </a:spcAft>
              <a:buClr>
                <a:schemeClr val="lt1"/>
              </a:buClr>
              <a:buSzPts val="2800"/>
              <a:buFont typeface="Century Gothic"/>
              <a:buNone/>
              <a:defRPr/>
            </a:lvl6pPr>
            <a:lvl7pPr marL="0" lvl="6" indent="0" algn="r">
              <a:spcBef>
                <a:spcPts val="0"/>
              </a:spcBef>
              <a:spcAft>
                <a:spcPts val="0"/>
              </a:spcAft>
              <a:buClr>
                <a:schemeClr val="lt1"/>
              </a:buClr>
              <a:buSzPts val="2800"/>
              <a:buFont typeface="Century Gothic"/>
              <a:buNone/>
              <a:defRPr/>
            </a:lvl7pPr>
            <a:lvl8pPr marL="0" lvl="7" indent="0" algn="r">
              <a:spcBef>
                <a:spcPts val="0"/>
              </a:spcBef>
              <a:spcAft>
                <a:spcPts val="0"/>
              </a:spcAft>
              <a:buClr>
                <a:schemeClr val="lt1"/>
              </a:buClr>
              <a:buSzPts val="2800"/>
              <a:buFont typeface="Century Gothic"/>
              <a:buNone/>
              <a:defRPr/>
            </a:lvl8pPr>
            <a:lvl9pPr marL="0" lvl="8" indent="0" algn="r">
              <a:spcBef>
                <a:spcPts val="0"/>
              </a:spcBef>
              <a:spcAft>
                <a:spcPts val="0"/>
              </a:spcAft>
              <a:buClr>
                <a:schemeClr val="lt1"/>
              </a:buClr>
              <a:buSzPts val="2800"/>
              <a:buFont typeface="Century Gothic"/>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 name="Shape 87"/>
        <p:cNvGrpSpPr/>
        <p:nvPr/>
      </p:nvGrpSpPr>
      <p:grpSpPr>
        <a:xfrm>
          <a:off x="0" y="0"/>
          <a:ext cx="0" cy="0"/>
          <a:chOff x="0" y="0"/>
          <a:chExt cx="0" cy="0"/>
        </a:xfrm>
      </p:grpSpPr>
      <p:sp>
        <p:nvSpPr>
          <p:cNvPr id="88" name="Google Shape;88;p40"/>
          <p:cNvSpPr txBox="1">
            <a:spLocks noGrp="1"/>
          </p:cNvSpPr>
          <p:nvPr>
            <p:ph type="title"/>
          </p:nvPr>
        </p:nvSpPr>
        <p:spPr>
          <a:xfrm>
            <a:off x="1574801" y="1447800"/>
            <a:ext cx="7999315" cy="2323374"/>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lt2"/>
              </a:buClr>
              <a:buSzPts val="4800"/>
              <a:buFont typeface="Century Gothic"/>
              <a:buNone/>
              <a:defRPr sz="48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40"/>
          <p:cNvSpPr txBox="1">
            <a:spLocks noGrp="1"/>
          </p:cNvSpPr>
          <p:nvPr>
            <p:ph type="body" idx="1"/>
          </p:nvPr>
        </p:nvSpPr>
        <p:spPr>
          <a:xfrm>
            <a:off x="1930400" y="3771174"/>
            <a:ext cx="7385828" cy="342174"/>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b="0" i="0" cap="small">
                <a:solidFill>
                  <a:schemeClr val="accent1"/>
                </a:solidFill>
                <a:latin typeface="Century Gothic"/>
                <a:ea typeface="Century Gothic"/>
                <a:cs typeface="Century Gothic"/>
                <a:sym typeface="Century Gothic"/>
              </a:defRPr>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90" name="Google Shape;90;p40"/>
          <p:cNvSpPr txBox="1">
            <a:spLocks noGrp="1"/>
          </p:cNvSpPr>
          <p:nvPr>
            <p:ph type="body" idx="2"/>
          </p:nvPr>
        </p:nvSpPr>
        <p:spPr>
          <a:xfrm>
            <a:off x="1154954" y="4350657"/>
            <a:ext cx="8825659" cy="1676400"/>
          </a:xfrm>
          <a:prstGeom prst="rect">
            <a:avLst/>
          </a:prstGeom>
          <a:noFill/>
          <a:ln>
            <a:noFill/>
          </a:ln>
        </p:spPr>
        <p:txBody>
          <a:bodyPr spcFirstLastPara="1" wrap="square" lIns="91425" tIns="45700" rIns="91425" bIns="45700" anchor="ctr" anchorCtr="0">
            <a:normAutofit/>
          </a:bodyPr>
          <a:lstStyle>
            <a:lvl1pPr marL="457200" lvl="0" indent="-228600" algn="l">
              <a:spcBef>
                <a:spcPts val="1000"/>
              </a:spcBef>
              <a:spcAft>
                <a:spcPts val="0"/>
              </a:spcAft>
              <a:buSzPts val="1440"/>
              <a:buNone/>
              <a:defRPr sz="18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91" name="Google Shape;91;p40"/>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40"/>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40"/>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r">
              <a:spcBef>
                <a:spcPts val="0"/>
              </a:spcBef>
              <a:spcAft>
                <a:spcPts val="0"/>
              </a:spcAft>
              <a:buClr>
                <a:schemeClr val="lt1"/>
              </a:buClr>
              <a:buSzPts val="2800"/>
              <a:buFont typeface="Century Gothic"/>
              <a:buNone/>
              <a:defRPr/>
            </a:lvl1pPr>
            <a:lvl2pPr marL="0" lvl="1" indent="0" algn="r">
              <a:spcBef>
                <a:spcPts val="0"/>
              </a:spcBef>
              <a:spcAft>
                <a:spcPts val="0"/>
              </a:spcAft>
              <a:buClr>
                <a:schemeClr val="lt1"/>
              </a:buClr>
              <a:buSzPts val="2800"/>
              <a:buFont typeface="Century Gothic"/>
              <a:buNone/>
              <a:defRPr/>
            </a:lvl2pPr>
            <a:lvl3pPr marL="0" lvl="2" indent="0" algn="r">
              <a:spcBef>
                <a:spcPts val="0"/>
              </a:spcBef>
              <a:spcAft>
                <a:spcPts val="0"/>
              </a:spcAft>
              <a:buClr>
                <a:schemeClr val="lt1"/>
              </a:buClr>
              <a:buSzPts val="2800"/>
              <a:buFont typeface="Century Gothic"/>
              <a:buNone/>
              <a:defRPr/>
            </a:lvl3pPr>
            <a:lvl4pPr marL="0" lvl="3" indent="0" algn="r">
              <a:spcBef>
                <a:spcPts val="0"/>
              </a:spcBef>
              <a:spcAft>
                <a:spcPts val="0"/>
              </a:spcAft>
              <a:buClr>
                <a:schemeClr val="lt1"/>
              </a:buClr>
              <a:buSzPts val="2800"/>
              <a:buFont typeface="Century Gothic"/>
              <a:buNone/>
              <a:defRPr/>
            </a:lvl4pPr>
            <a:lvl5pPr marL="0" lvl="4" indent="0" algn="r">
              <a:spcBef>
                <a:spcPts val="0"/>
              </a:spcBef>
              <a:spcAft>
                <a:spcPts val="0"/>
              </a:spcAft>
              <a:buClr>
                <a:schemeClr val="lt1"/>
              </a:buClr>
              <a:buSzPts val="2800"/>
              <a:buFont typeface="Century Gothic"/>
              <a:buNone/>
              <a:defRPr/>
            </a:lvl5pPr>
            <a:lvl6pPr marL="0" lvl="5" indent="0" algn="r">
              <a:spcBef>
                <a:spcPts val="0"/>
              </a:spcBef>
              <a:spcAft>
                <a:spcPts val="0"/>
              </a:spcAft>
              <a:buClr>
                <a:schemeClr val="lt1"/>
              </a:buClr>
              <a:buSzPts val="2800"/>
              <a:buFont typeface="Century Gothic"/>
              <a:buNone/>
              <a:defRPr/>
            </a:lvl6pPr>
            <a:lvl7pPr marL="0" lvl="6" indent="0" algn="r">
              <a:spcBef>
                <a:spcPts val="0"/>
              </a:spcBef>
              <a:spcAft>
                <a:spcPts val="0"/>
              </a:spcAft>
              <a:buClr>
                <a:schemeClr val="lt1"/>
              </a:buClr>
              <a:buSzPts val="2800"/>
              <a:buFont typeface="Century Gothic"/>
              <a:buNone/>
              <a:defRPr/>
            </a:lvl7pPr>
            <a:lvl8pPr marL="0" lvl="7" indent="0" algn="r">
              <a:spcBef>
                <a:spcPts val="0"/>
              </a:spcBef>
              <a:spcAft>
                <a:spcPts val="0"/>
              </a:spcAft>
              <a:buClr>
                <a:schemeClr val="lt1"/>
              </a:buClr>
              <a:buSzPts val="2800"/>
              <a:buFont typeface="Century Gothic"/>
              <a:buNone/>
              <a:defRPr/>
            </a:lvl8pPr>
            <a:lvl9pPr marL="0" lvl="8" indent="0" algn="r">
              <a:spcBef>
                <a:spcPts val="0"/>
              </a:spcBef>
              <a:spcAft>
                <a:spcPts val="0"/>
              </a:spcAft>
              <a:buClr>
                <a:schemeClr val="lt1"/>
              </a:buClr>
              <a:buSzPts val="2800"/>
              <a:buFont typeface="Century Gothic"/>
              <a:buNone/>
              <a:defRPr/>
            </a:lvl9pPr>
          </a:lstStyle>
          <a:p>
            <a:pPr marL="0" lvl="0" indent="0" algn="r" rtl="0">
              <a:spcBef>
                <a:spcPts val="0"/>
              </a:spcBef>
              <a:spcAft>
                <a:spcPts val="0"/>
              </a:spcAft>
              <a:buNone/>
            </a:pPr>
            <a:fld id="{00000000-1234-1234-1234-123412341234}" type="slidenum">
              <a:rPr lang="en-US"/>
              <a:t>‹#›</a:t>
            </a:fld>
            <a:endParaRPr/>
          </a:p>
        </p:txBody>
      </p:sp>
      <p:sp>
        <p:nvSpPr>
          <p:cNvPr id="94" name="Google Shape;94;p40"/>
          <p:cNvSpPr txBox="1"/>
          <p:nvPr/>
        </p:nvSpPr>
        <p:spPr>
          <a:xfrm>
            <a:off x="898295" y="971253"/>
            <a:ext cx="801912" cy="196977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200" b="0" i="0">
                <a:solidFill>
                  <a:schemeClr val="accent1"/>
                </a:solidFill>
                <a:latin typeface="Arial"/>
                <a:ea typeface="Arial"/>
                <a:cs typeface="Arial"/>
                <a:sym typeface="Arial"/>
              </a:rPr>
              <a:t>“</a:t>
            </a:r>
            <a:endParaRPr/>
          </a:p>
        </p:txBody>
      </p:sp>
      <p:sp>
        <p:nvSpPr>
          <p:cNvPr id="95" name="Google Shape;95;p40"/>
          <p:cNvSpPr txBox="1"/>
          <p:nvPr/>
        </p:nvSpPr>
        <p:spPr>
          <a:xfrm>
            <a:off x="9330490" y="2613787"/>
            <a:ext cx="801912" cy="196977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200" b="0" i="0">
                <a:solidFill>
                  <a:schemeClr val="accent1"/>
                </a:solidFill>
                <a:latin typeface="Arial"/>
                <a:ea typeface="Arial"/>
                <a:cs typeface="Arial"/>
                <a:sym typeface="Arial"/>
              </a:rPr>
              <a:t>”</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Name Card">
  <p:cSld name="Name Card">
    <p:spTree>
      <p:nvGrpSpPr>
        <p:cNvPr id="1" name="Shape 96"/>
        <p:cNvGrpSpPr/>
        <p:nvPr/>
      </p:nvGrpSpPr>
      <p:grpSpPr>
        <a:xfrm>
          <a:off x="0" y="0"/>
          <a:ext cx="0" cy="0"/>
          <a:chOff x="0" y="0"/>
          <a:chExt cx="0" cy="0"/>
        </a:xfrm>
      </p:grpSpPr>
      <p:sp>
        <p:nvSpPr>
          <p:cNvPr id="97" name="Google Shape;97;p41"/>
          <p:cNvSpPr txBox="1">
            <a:spLocks noGrp="1"/>
          </p:cNvSpPr>
          <p:nvPr>
            <p:ph type="title"/>
          </p:nvPr>
        </p:nvSpPr>
        <p:spPr>
          <a:xfrm>
            <a:off x="1154954" y="3124201"/>
            <a:ext cx="8825659" cy="165318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lt2"/>
              </a:buClr>
              <a:buSzPts val="4000"/>
              <a:buFont typeface="Century Gothic"/>
              <a:buNone/>
              <a:defRPr sz="40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41"/>
          <p:cNvSpPr txBox="1">
            <a:spLocks noGrp="1"/>
          </p:cNvSpPr>
          <p:nvPr>
            <p:ph type="body" idx="1"/>
          </p:nvPr>
        </p:nvSpPr>
        <p:spPr>
          <a:xfrm>
            <a:off x="1154955" y="4777381"/>
            <a:ext cx="8825658" cy="860400"/>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600"/>
              <a:buNone/>
              <a:defRPr sz="2000" cap="none">
                <a:solidFill>
                  <a:schemeClr val="accent1"/>
                </a:solidFill>
              </a:defRPr>
            </a:lvl1pPr>
            <a:lvl2pPr marL="914400" lvl="1" indent="-228600" algn="l">
              <a:spcBef>
                <a:spcPts val="1000"/>
              </a:spcBef>
              <a:spcAft>
                <a:spcPts val="0"/>
              </a:spcAft>
              <a:buSzPts val="1440"/>
              <a:buNone/>
              <a:defRPr sz="1800">
                <a:solidFill>
                  <a:schemeClr val="lt1"/>
                </a:solidFill>
              </a:defRPr>
            </a:lvl2pPr>
            <a:lvl3pPr marL="1371600" lvl="2" indent="-228600" algn="l">
              <a:spcBef>
                <a:spcPts val="1000"/>
              </a:spcBef>
              <a:spcAft>
                <a:spcPts val="0"/>
              </a:spcAft>
              <a:buSzPts val="1280"/>
              <a:buNone/>
              <a:defRPr sz="1600">
                <a:solidFill>
                  <a:schemeClr val="lt1"/>
                </a:solidFill>
              </a:defRPr>
            </a:lvl3pPr>
            <a:lvl4pPr marL="1828800" lvl="3" indent="-228600" algn="l">
              <a:spcBef>
                <a:spcPts val="1000"/>
              </a:spcBef>
              <a:spcAft>
                <a:spcPts val="0"/>
              </a:spcAft>
              <a:buSzPts val="1120"/>
              <a:buNone/>
              <a:defRPr sz="1400">
                <a:solidFill>
                  <a:schemeClr val="lt1"/>
                </a:solidFill>
              </a:defRPr>
            </a:lvl4pPr>
            <a:lvl5pPr marL="2286000" lvl="4" indent="-228600" algn="l">
              <a:spcBef>
                <a:spcPts val="1000"/>
              </a:spcBef>
              <a:spcAft>
                <a:spcPts val="0"/>
              </a:spcAft>
              <a:buSzPts val="1120"/>
              <a:buNone/>
              <a:defRPr sz="1400">
                <a:solidFill>
                  <a:schemeClr val="lt1"/>
                </a:solidFill>
              </a:defRPr>
            </a:lvl5pPr>
            <a:lvl6pPr marL="2743200" lvl="5" indent="-228600" algn="l">
              <a:spcBef>
                <a:spcPts val="1000"/>
              </a:spcBef>
              <a:spcAft>
                <a:spcPts val="0"/>
              </a:spcAft>
              <a:buSzPts val="1120"/>
              <a:buNone/>
              <a:defRPr sz="1400">
                <a:solidFill>
                  <a:schemeClr val="lt1"/>
                </a:solidFill>
              </a:defRPr>
            </a:lvl6pPr>
            <a:lvl7pPr marL="3200400" lvl="6" indent="-228600" algn="l">
              <a:spcBef>
                <a:spcPts val="1000"/>
              </a:spcBef>
              <a:spcAft>
                <a:spcPts val="0"/>
              </a:spcAft>
              <a:buSzPts val="1120"/>
              <a:buNone/>
              <a:defRPr sz="1400">
                <a:solidFill>
                  <a:schemeClr val="lt1"/>
                </a:solidFill>
              </a:defRPr>
            </a:lvl7pPr>
            <a:lvl8pPr marL="3657600" lvl="7" indent="-228600" algn="l">
              <a:spcBef>
                <a:spcPts val="1000"/>
              </a:spcBef>
              <a:spcAft>
                <a:spcPts val="0"/>
              </a:spcAft>
              <a:buSzPts val="1120"/>
              <a:buNone/>
              <a:defRPr sz="1400">
                <a:solidFill>
                  <a:schemeClr val="lt1"/>
                </a:solidFill>
              </a:defRPr>
            </a:lvl8pPr>
            <a:lvl9pPr marL="4114800" lvl="8" indent="-228600" algn="l">
              <a:spcBef>
                <a:spcPts val="1000"/>
              </a:spcBef>
              <a:spcAft>
                <a:spcPts val="0"/>
              </a:spcAft>
              <a:buSzPts val="1120"/>
              <a:buNone/>
              <a:defRPr sz="1400">
                <a:solidFill>
                  <a:schemeClr val="lt1"/>
                </a:solidFill>
              </a:defRPr>
            </a:lvl9pPr>
          </a:lstStyle>
          <a:p>
            <a:endParaRPr/>
          </a:p>
        </p:txBody>
      </p:sp>
      <p:sp>
        <p:nvSpPr>
          <p:cNvPr id="99" name="Google Shape;99;p41"/>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41"/>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41"/>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r">
              <a:spcBef>
                <a:spcPts val="0"/>
              </a:spcBef>
              <a:spcAft>
                <a:spcPts val="0"/>
              </a:spcAft>
              <a:buClr>
                <a:schemeClr val="lt1"/>
              </a:buClr>
              <a:buSzPts val="2800"/>
              <a:buFont typeface="Century Gothic"/>
              <a:buNone/>
              <a:defRPr/>
            </a:lvl1pPr>
            <a:lvl2pPr marL="0" lvl="1" indent="0" algn="r">
              <a:spcBef>
                <a:spcPts val="0"/>
              </a:spcBef>
              <a:spcAft>
                <a:spcPts val="0"/>
              </a:spcAft>
              <a:buClr>
                <a:schemeClr val="lt1"/>
              </a:buClr>
              <a:buSzPts val="2800"/>
              <a:buFont typeface="Century Gothic"/>
              <a:buNone/>
              <a:defRPr/>
            </a:lvl2pPr>
            <a:lvl3pPr marL="0" lvl="2" indent="0" algn="r">
              <a:spcBef>
                <a:spcPts val="0"/>
              </a:spcBef>
              <a:spcAft>
                <a:spcPts val="0"/>
              </a:spcAft>
              <a:buClr>
                <a:schemeClr val="lt1"/>
              </a:buClr>
              <a:buSzPts val="2800"/>
              <a:buFont typeface="Century Gothic"/>
              <a:buNone/>
              <a:defRPr/>
            </a:lvl3pPr>
            <a:lvl4pPr marL="0" lvl="3" indent="0" algn="r">
              <a:spcBef>
                <a:spcPts val="0"/>
              </a:spcBef>
              <a:spcAft>
                <a:spcPts val="0"/>
              </a:spcAft>
              <a:buClr>
                <a:schemeClr val="lt1"/>
              </a:buClr>
              <a:buSzPts val="2800"/>
              <a:buFont typeface="Century Gothic"/>
              <a:buNone/>
              <a:defRPr/>
            </a:lvl4pPr>
            <a:lvl5pPr marL="0" lvl="4" indent="0" algn="r">
              <a:spcBef>
                <a:spcPts val="0"/>
              </a:spcBef>
              <a:spcAft>
                <a:spcPts val="0"/>
              </a:spcAft>
              <a:buClr>
                <a:schemeClr val="lt1"/>
              </a:buClr>
              <a:buSzPts val="2800"/>
              <a:buFont typeface="Century Gothic"/>
              <a:buNone/>
              <a:defRPr/>
            </a:lvl5pPr>
            <a:lvl6pPr marL="0" lvl="5" indent="0" algn="r">
              <a:spcBef>
                <a:spcPts val="0"/>
              </a:spcBef>
              <a:spcAft>
                <a:spcPts val="0"/>
              </a:spcAft>
              <a:buClr>
                <a:schemeClr val="lt1"/>
              </a:buClr>
              <a:buSzPts val="2800"/>
              <a:buFont typeface="Century Gothic"/>
              <a:buNone/>
              <a:defRPr/>
            </a:lvl6pPr>
            <a:lvl7pPr marL="0" lvl="6" indent="0" algn="r">
              <a:spcBef>
                <a:spcPts val="0"/>
              </a:spcBef>
              <a:spcAft>
                <a:spcPts val="0"/>
              </a:spcAft>
              <a:buClr>
                <a:schemeClr val="lt1"/>
              </a:buClr>
              <a:buSzPts val="2800"/>
              <a:buFont typeface="Century Gothic"/>
              <a:buNone/>
              <a:defRPr/>
            </a:lvl7pPr>
            <a:lvl8pPr marL="0" lvl="7" indent="0" algn="r">
              <a:spcBef>
                <a:spcPts val="0"/>
              </a:spcBef>
              <a:spcAft>
                <a:spcPts val="0"/>
              </a:spcAft>
              <a:buClr>
                <a:schemeClr val="lt1"/>
              </a:buClr>
              <a:buSzPts val="2800"/>
              <a:buFont typeface="Century Gothic"/>
              <a:buNone/>
              <a:defRPr/>
            </a:lvl8pPr>
            <a:lvl9pPr marL="0" lvl="8" indent="0" algn="r">
              <a:spcBef>
                <a:spcPts val="0"/>
              </a:spcBef>
              <a:spcAft>
                <a:spcPts val="0"/>
              </a:spcAft>
              <a:buClr>
                <a:schemeClr val="lt1"/>
              </a:buClr>
              <a:buSzPts val="2800"/>
              <a:buFont typeface="Century Gothic"/>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3 Column">
  <p:cSld name="3 Column">
    <p:spTree>
      <p:nvGrpSpPr>
        <p:cNvPr id="1" name="Shape 102"/>
        <p:cNvGrpSpPr/>
        <p:nvPr/>
      </p:nvGrpSpPr>
      <p:grpSpPr>
        <a:xfrm>
          <a:off x="0" y="0"/>
          <a:ext cx="0" cy="0"/>
          <a:chOff x="0" y="0"/>
          <a:chExt cx="0" cy="0"/>
        </a:xfrm>
      </p:grpSpPr>
      <p:sp>
        <p:nvSpPr>
          <p:cNvPr id="103" name="Google Shape;103;p42"/>
          <p:cNvSpPr txBox="1">
            <a:spLocks noGrp="1"/>
          </p:cNvSpPr>
          <p:nvPr>
            <p:ph type="title"/>
          </p:nvPr>
        </p:nvSpPr>
        <p:spPr>
          <a:xfrm>
            <a:off x="646111" y="452718"/>
            <a:ext cx="9404723" cy="140053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lt2"/>
              </a:buClr>
              <a:buSzPts val="4200"/>
              <a:buFont typeface="Century Gothic"/>
              <a:buNone/>
              <a:defRPr sz="42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4" name="Google Shape;104;p42"/>
          <p:cNvSpPr txBox="1">
            <a:spLocks noGrp="1"/>
          </p:cNvSpPr>
          <p:nvPr>
            <p:ph type="body" idx="1"/>
          </p:nvPr>
        </p:nvSpPr>
        <p:spPr>
          <a:xfrm>
            <a:off x="632947" y="1981200"/>
            <a:ext cx="2946866"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solidFill>
                  <a:schemeClr val="accent1"/>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105" name="Google Shape;105;p42"/>
          <p:cNvSpPr txBox="1">
            <a:spLocks noGrp="1"/>
          </p:cNvSpPr>
          <p:nvPr>
            <p:ph type="body" idx="2"/>
          </p:nvPr>
        </p:nvSpPr>
        <p:spPr>
          <a:xfrm>
            <a:off x="652463" y="2667000"/>
            <a:ext cx="2927350" cy="3589338"/>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106" name="Google Shape;106;p42"/>
          <p:cNvSpPr txBox="1">
            <a:spLocks noGrp="1"/>
          </p:cNvSpPr>
          <p:nvPr>
            <p:ph type="body" idx="3"/>
          </p:nvPr>
        </p:nvSpPr>
        <p:spPr>
          <a:xfrm>
            <a:off x="3883659" y="1981200"/>
            <a:ext cx="2936241"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solidFill>
                  <a:schemeClr val="accent1"/>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107" name="Google Shape;107;p42"/>
          <p:cNvSpPr txBox="1">
            <a:spLocks noGrp="1"/>
          </p:cNvSpPr>
          <p:nvPr>
            <p:ph type="body" idx="4"/>
          </p:nvPr>
        </p:nvSpPr>
        <p:spPr>
          <a:xfrm>
            <a:off x="3873106" y="2667000"/>
            <a:ext cx="2946794" cy="3589338"/>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108" name="Google Shape;108;p42"/>
          <p:cNvSpPr txBox="1">
            <a:spLocks noGrp="1"/>
          </p:cNvSpPr>
          <p:nvPr>
            <p:ph type="body" idx="5"/>
          </p:nvPr>
        </p:nvSpPr>
        <p:spPr>
          <a:xfrm>
            <a:off x="7124700" y="1981200"/>
            <a:ext cx="2932113"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solidFill>
                  <a:schemeClr val="accent1"/>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109" name="Google Shape;109;p42"/>
          <p:cNvSpPr txBox="1">
            <a:spLocks noGrp="1"/>
          </p:cNvSpPr>
          <p:nvPr>
            <p:ph type="body" idx="6"/>
          </p:nvPr>
        </p:nvSpPr>
        <p:spPr>
          <a:xfrm>
            <a:off x="7124700" y="2667000"/>
            <a:ext cx="2932113" cy="3589338"/>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cxnSp>
        <p:nvCxnSpPr>
          <p:cNvPr id="110" name="Google Shape;110;p42"/>
          <p:cNvCxnSpPr/>
          <p:nvPr/>
        </p:nvCxnSpPr>
        <p:spPr>
          <a:xfrm>
            <a:off x="3726142" y="2133600"/>
            <a:ext cx="0" cy="3962400"/>
          </a:xfrm>
          <a:prstGeom prst="straightConnector1">
            <a:avLst/>
          </a:prstGeom>
          <a:noFill/>
          <a:ln w="12700" cap="flat" cmpd="sng">
            <a:solidFill>
              <a:schemeClr val="accent1">
                <a:alpha val="40000"/>
              </a:schemeClr>
            </a:solidFill>
            <a:prstDash val="solid"/>
            <a:round/>
            <a:headEnd type="none" w="sm" len="sm"/>
            <a:tailEnd type="none" w="sm" len="sm"/>
          </a:ln>
        </p:spPr>
      </p:cxnSp>
      <p:cxnSp>
        <p:nvCxnSpPr>
          <p:cNvPr id="111" name="Google Shape;111;p42"/>
          <p:cNvCxnSpPr/>
          <p:nvPr/>
        </p:nvCxnSpPr>
        <p:spPr>
          <a:xfrm>
            <a:off x="6962227" y="2133600"/>
            <a:ext cx="0" cy="3966882"/>
          </a:xfrm>
          <a:prstGeom prst="straightConnector1">
            <a:avLst/>
          </a:prstGeom>
          <a:noFill/>
          <a:ln w="12700" cap="flat" cmpd="sng">
            <a:solidFill>
              <a:schemeClr val="accent1">
                <a:alpha val="40000"/>
              </a:schemeClr>
            </a:solidFill>
            <a:prstDash val="solid"/>
            <a:round/>
            <a:headEnd type="none" w="sm" len="sm"/>
            <a:tailEnd type="none" w="sm" len="sm"/>
          </a:ln>
        </p:spPr>
      </p:cxnSp>
      <p:sp>
        <p:nvSpPr>
          <p:cNvPr id="112" name="Google Shape;112;p42"/>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42"/>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42"/>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r">
              <a:spcBef>
                <a:spcPts val="0"/>
              </a:spcBef>
              <a:spcAft>
                <a:spcPts val="0"/>
              </a:spcAft>
              <a:buClr>
                <a:schemeClr val="lt1"/>
              </a:buClr>
              <a:buSzPts val="2800"/>
              <a:buFont typeface="Century Gothic"/>
              <a:buNone/>
              <a:defRPr/>
            </a:lvl1pPr>
            <a:lvl2pPr marL="0" lvl="1" indent="0" algn="r">
              <a:spcBef>
                <a:spcPts val="0"/>
              </a:spcBef>
              <a:spcAft>
                <a:spcPts val="0"/>
              </a:spcAft>
              <a:buClr>
                <a:schemeClr val="lt1"/>
              </a:buClr>
              <a:buSzPts val="2800"/>
              <a:buFont typeface="Century Gothic"/>
              <a:buNone/>
              <a:defRPr/>
            </a:lvl2pPr>
            <a:lvl3pPr marL="0" lvl="2" indent="0" algn="r">
              <a:spcBef>
                <a:spcPts val="0"/>
              </a:spcBef>
              <a:spcAft>
                <a:spcPts val="0"/>
              </a:spcAft>
              <a:buClr>
                <a:schemeClr val="lt1"/>
              </a:buClr>
              <a:buSzPts val="2800"/>
              <a:buFont typeface="Century Gothic"/>
              <a:buNone/>
              <a:defRPr/>
            </a:lvl3pPr>
            <a:lvl4pPr marL="0" lvl="3" indent="0" algn="r">
              <a:spcBef>
                <a:spcPts val="0"/>
              </a:spcBef>
              <a:spcAft>
                <a:spcPts val="0"/>
              </a:spcAft>
              <a:buClr>
                <a:schemeClr val="lt1"/>
              </a:buClr>
              <a:buSzPts val="2800"/>
              <a:buFont typeface="Century Gothic"/>
              <a:buNone/>
              <a:defRPr/>
            </a:lvl4pPr>
            <a:lvl5pPr marL="0" lvl="4" indent="0" algn="r">
              <a:spcBef>
                <a:spcPts val="0"/>
              </a:spcBef>
              <a:spcAft>
                <a:spcPts val="0"/>
              </a:spcAft>
              <a:buClr>
                <a:schemeClr val="lt1"/>
              </a:buClr>
              <a:buSzPts val="2800"/>
              <a:buFont typeface="Century Gothic"/>
              <a:buNone/>
              <a:defRPr/>
            </a:lvl5pPr>
            <a:lvl6pPr marL="0" lvl="5" indent="0" algn="r">
              <a:spcBef>
                <a:spcPts val="0"/>
              </a:spcBef>
              <a:spcAft>
                <a:spcPts val="0"/>
              </a:spcAft>
              <a:buClr>
                <a:schemeClr val="lt1"/>
              </a:buClr>
              <a:buSzPts val="2800"/>
              <a:buFont typeface="Century Gothic"/>
              <a:buNone/>
              <a:defRPr/>
            </a:lvl6pPr>
            <a:lvl7pPr marL="0" lvl="6" indent="0" algn="r">
              <a:spcBef>
                <a:spcPts val="0"/>
              </a:spcBef>
              <a:spcAft>
                <a:spcPts val="0"/>
              </a:spcAft>
              <a:buClr>
                <a:schemeClr val="lt1"/>
              </a:buClr>
              <a:buSzPts val="2800"/>
              <a:buFont typeface="Century Gothic"/>
              <a:buNone/>
              <a:defRPr/>
            </a:lvl7pPr>
            <a:lvl8pPr marL="0" lvl="7" indent="0" algn="r">
              <a:spcBef>
                <a:spcPts val="0"/>
              </a:spcBef>
              <a:spcAft>
                <a:spcPts val="0"/>
              </a:spcAft>
              <a:buClr>
                <a:schemeClr val="lt1"/>
              </a:buClr>
              <a:buSzPts val="2800"/>
              <a:buFont typeface="Century Gothic"/>
              <a:buNone/>
              <a:defRPr/>
            </a:lvl8pPr>
            <a:lvl9pPr marL="0" lvl="8" indent="0" algn="r">
              <a:spcBef>
                <a:spcPts val="0"/>
              </a:spcBef>
              <a:spcAft>
                <a:spcPts val="0"/>
              </a:spcAft>
              <a:buClr>
                <a:schemeClr val="lt1"/>
              </a:buClr>
              <a:buSzPts val="2800"/>
              <a:buFont typeface="Century Gothic"/>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3 Picture Column">
  <p:cSld name="3 Picture Column">
    <p:spTree>
      <p:nvGrpSpPr>
        <p:cNvPr id="1" name="Shape 115"/>
        <p:cNvGrpSpPr/>
        <p:nvPr/>
      </p:nvGrpSpPr>
      <p:grpSpPr>
        <a:xfrm>
          <a:off x="0" y="0"/>
          <a:ext cx="0" cy="0"/>
          <a:chOff x="0" y="0"/>
          <a:chExt cx="0" cy="0"/>
        </a:xfrm>
      </p:grpSpPr>
      <p:sp>
        <p:nvSpPr>
          <p:cNvPr id="116" name="Google Shape;116;p43"/>
          <p:cNvSpPr txBox="1">
            <a:spLocks noGrp="1"/>
          </p:cNvSpPr>
          <p:nvPr>
            <p:ph type="title"/>
          </p:nvPr>
        </p:nvSpPr>
        <p:spPr>
          <a:xfrm>
            <a:off x="646111" y="452718"/>
            <a:ext cx="9404723" cy="140053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lt2"/>
              </a:buClr>
              <a:buSzPts val="4200"/>
              <a:buFont typeface="Century Gothic"/>
              <a:buNone/>
              <a:defRPr sz="42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7" name="Google Shape;117;p43"/>
          <p:cNvSpPr txBox="1">
            <a:spLocks noGrp="1"/>
          </p:cNvSpPr>
          <p:nvPr>
            <p:ph type="body" idx="1"/>
          </p:nvPr>
        </p:nvSpPr>
        <p:spPr>
          <a:xfrm>
            <a:off x="652463" y="4250949"/>
            <a:ext cx="2940050"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solidFill>
                  <a:schemeClr val="accent1"/>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118" name="Google Shape;118;p43"/>
          <p:cNvSpPr>
            <a:spLocks noGrp="1"/>
          </p:cNvSpPr>
          <p:nvPr>
            <p:ph type="pic" idx="2"/>
          </p:nvPr>
        </p:nvSpPr>
        <p:spPr>
          <a:xfrm>
            <a:off x="652463" y="2209800"/>
            <a:ext cx="2940050" cy="1524000"/>
          </a:xfrm>
          <a:prstGeom prst="roundRect">
            <a:avLst>
              <a:gd name="adj" fmla="val 1858"/>
            </a:avLst>
          </a:prstGeom>
          <a:noFill/>
          <a:ln>
            <a:noFill/>
          </a:ln>
          <a:effectLst>
            <a:outerShdw blurRad="50800" dist="50800" dir="5400000" algn="tl" rotWithShape="0">
              <a:srgbClr val="000000">
                <a:alpha val="42745"/>
              </a:srgbClr>
            </a:outerShdw>
          </a:effectLst>
        </p:spPr>
      </p:sp>
      <p:sp>
        <p:nvSpPr>
          <p:cNvPr id="119" name="Google Shape;119;p43"/>
          <p:cNvSpPr txBox="1">
            <a:spLocks noGrp="1"/>
          </p:cNvSpPr>
          <p:nvPr>
            <p:ph type="body" idx="3"/>
          </p:nvPr>
        </p:nvSpPr>
        <p:spPr>
          <a:xfrm>
            <a:off x="652463" y="4827211"/>
            <a:ext cx="2940050" cy="659189"/>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120" name="Google Shape;120;p43"/>
          <p:cNvSpPr txBox="1">
            <a:spLocks noGrp="1"/>
          </p:cNvSpPr>
          <p:nvPr>
            <p:ph type="body" idx="4"/>
          </p:nvPr>
        </p:nvSpPr>
        <p:spPr>
          <a:xfrm>
            <a:off x="3889375" y="4250949"/>
            <a:ext cx="2930525"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solidFill>
                  <a:schemeClr val="accent1"/>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121" name="Google Shape;121;p43"/>
          <p:cNvSpPr>
            <a:spLocks noGrp="1"/>
          </p:cNvSpPr>
          <p:nvPr>
            <p:ph type="pic" idx="5"/>
          </p:nvPr>
        </p:nvSpPr>
        <p:spPr>
          <a:xfrm>
            <a:off x="3889374" y="2209800"/>
            <a:ext cx="2930525" cy="1524000"/>
          </a:xfrm>
          <a:prstGeom prst="roundRect">
            <a:avLst>
              <a:gd name="adj" fmla="val 1858"/>
            </a:avLst>
          </a:prstGeom>
          <a:noFill/>
          <a:ln>
            <a:noFill/>
          </a:ln>
          <a:effectLst>
            <a:outerShdw blurRad="50800" dist="50800" dir="5400000" algn="tl" rotWithShape="0">
              <a:srgbClr val="000000">
                <a:alpha val="42745"/>
              </a:srgbClr>
            </a:outerShdw>
          </a:effectLst>
        </p:spPr>
      </p:sp>
      <p:sp>
        <p:nvSpPr>
          <p:cNvPr id="122" name="Google Shape;122;p43"/>
          <p:cNvSpPr txBox="1">
            <a:spLocks noGrp="1"/>
          </p:cNvSpPr>
          <p:nvPr>
            <p:ph type="body" idx="6"/>
          </p:nvPr>
        </p:nvSpPr>
        <p:spPr>
          <a:xfrm>
            <a:off x="3888022" y="4827210"/>
            <a:ext cx="2934406" cy="659189"/>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123" name="Google Shape;123;p43"/>
          <p:cNvSpPr txBox="1">
            <a:spLocks noGrp="1"/>
          </p:cNvSpPr>
          <p:nvPr>
            <p:ph type="body" idx="7"/>
          </p:nvPr>
        </p:nvSpPr>
        <p:spPr>
          <a:xfrm>
            <a:off x="7124700" y="4250949"/>
            <a:ext cx="2932113"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solidFill>
                  <a:schemeClr val="accent1"/>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124" name="Google Shape;124;p43"/>
          <p:cNvSpPr>
            <a:spLocks noGrp="1"/>
          </p:cNvSpPr>
          <p:nvPr>
            <p:ph type="pic" idx="8"/>
          </p:nvPr>
        </p:nvSpPr>
        <p:spPr>
          <a:xfrm>
            <a:off x="7124699" y="2209800"/>
            <a:ext cx="2932113" cy="1524000"/>
          </a:xfrm>
          <a:prstGeom prst="roundRect">
            <a:avLst>
              <a:gd name="adj" fmla="val 1858"/>
            </a:avLst>
          </a:prstGeom>
          <a:noFill/>
          <a:ln>
            <a:noFill/>
          </a:ln>
          <a:effectLst>
            <a:outerShdw blurRad="50800" dist="50800" dir="5400000" algn="tl" rotWithShape="0">
              <a:srgbClr val="000000">
                <a:alpha val="42745"/>
              </a:srgbClr>
            </a:outerShdw>
          </a:effectLst>
        </p:spPr>
      </p:sp>
      <p:sp>
        <p:nvSpPr>
          <p:cNvPr id="125" name="Google Shape;125;p43"/>
          <p:cNvSpPr txBox="1">
            <a:spLocks noGrp="1"/>
          </p:cNvSpPr>
          <p:nvPr>
            <p:ph type="body" idx="9"/>
          </p:nvPr>
        </p:nvSpPr>
        <p:spPr>
          <a:xfrm>
            <a:off x="7124575" y="4827208"/>
            <a:ext cx="2935997" cy="659189"/>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cxnSp>
        <p:nvCxnSpPr>
          <p:cNvPr id="126" name="Google Shape;126;p43"/>
          <p:cNvCxnSpPr/>
          <p:nvPr/>
        </p:nvCxnSpPr>
        <p:spPr>
          <a:xfrm>
            <a:off x="3726142" y="2133600"/>
            <a:ext cx="0" cy="3962400"/>
          </a:xfrm>
          <a:prstGeom prst="straightConnector1">
            <a:avLst/>
          </a:prstGeom>
          <a:noFill/>
          <a:ln w="12700" cap="flat" cmpd="sng">
            <a:solidFill>
              <a:schemeClr val="accent1">
                <a:alpha val="40000"/>
              </a:schemeClr>
            </a:solidFill>
            <a:prstDash val="solid"/>
            <a:round/>
            <a:headEnd type="none" w="sm" len="sm"/>
            <a:tailEnd type="none" w="sm" len="sm"/>
          </a:ln>
        </p:spPr>
      </p:cxnSp>
      <p:cxnSp>
        <p:nvCxnSpPr>
          <p:cNvPr id="127" name="Google Shape;127;p43"/>
          <p:cNvCxnSpPr/>
          <p:nvPr/>
        </p:nvCxnSpPr>
        <p:spPr>
          <a:xfrm>
            <a:off x="6962227" y="2133600"/>
            <a:ext cx="0" cy="3966882"/>
          </a:xfrm>
          <a:prstGeom prst="straightConnector1">
            <a:avLst/>
          </a:prstGeom>
          <a:noFill/>
          <a:ln w="12700" cap="flat" cmpd="sng">
            <a:solidFill>
              <a:schemeClr val="accent1">
                <a:alpha val="40000"/>
              </a:schemeClr>
            </a:solidFill>
            <a:prstDash val="solid"/>
            <a:round/>
            <a:headEnd type="none" w="sm" len="sm"/>
            <a:tailEnd type="none" w="sm" len="sm"/>
          </a:ln>
        </p:spPr>
      </p:cxnSp>
      <p:sp>
        <p:nvSpPr>
          <p:cNvPr id="128" name="Google Shape;128;p43"/>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9" name="Google Shape;129;p43"/>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0" name="Google Shape;130;p43"/>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r">
              <a:spcBef>
                <a:spcPts val="0"/>
              </a:spcBef>
              <a:spcAft>
                <a:spcPts val="0"/>
              </a:spcAft>
              <a:buClr>
                <a:schemeClr val="lt1"/>
              </a:buClr>
              <a:buSzPts val="2800"/>
              <a:buFont typeface="Century Gothic"/>
              <a:buNone/>
              <a:defRPr/>
            </a:lvl1pPr>
            <a:lvl2pPr marL="0" lvl="1" indent="0" algn="r">
              <a:spcBef>
                <a:spcPts val="0"/>
              </a:spcBef>
              <a:spcAft>
                <a:spcPts val="0"/>
              </a:spcAft>
              <a:buClr>
                <a:schemeClr val="lt1"/>
              </a:buClr>
              <a:buSzPts val="2800"/>
              <a:buFont typeface="Century Gothic"/>
              <a:buNone/>
              <a:defRPr/>
            </a:lvl2pPr>
            <a:lvl3pPr marL="0" lvl="2" indent="0" algn="r">
              <a:spcBef>
                <a:spcPts val="0"/>
              </a:spcBef>
              <a:spcAft>
                <a:spcPts val="0"/>
              </a:spcAft>
              <a:buClr>
                <a:schemeClr val="lt1"/>
              </a:buClr>
              <a:buSzPts val="2800"/>
              <a:buFont typeface="Century Gothic"/>
              <a:buNone/>
              <a:defRPr/>
            </a:lvl3pPr>
            <a:lvl4pPr marL="0" lvl="3" indent="0" algn="r">
              <a:spcBef>
                <a:spcPts val="0"/>
              </a:spcBef>
              <a:spcAft>
                <a:spcPts val="0"/>
              </a:spcAft>
              <a:buClr>
                <a:schemeClr val="lt1"/>
              </a:buClr>
              <a:buSzPts val="2800"/>
              <a:buFont typeface="Century Gothic"/>
              <a:buNone/>
              <a:defRPr/>
            </a:lvl4pPr>
            <a:lvl5pPr marL="0" lvl="4" indent="0" algn="r">
              <a:spcBef>
                <a:spcPts val="0"/>
              </a:spcBef>
              <a:spcAft>
                <a:spcPts val="0"/>
              </a:spcAft>
              <a:buClr>
                <a:schemeClr val="lt1"/>
              </a:buClr>
              <a:buSzPts val="2800"/>
              <a:buFont typeface="Century Gothic"/>
              <a:buNone/>
              <a:defRPr/>
            </a:lvl5pPr>
            <a:lvl6pPr marL="0" lvl="5" indent="0" algn="r">
              <a:spcBef>
                <a:spcPts val="0"/>
              </a:spcBef>
              <a:spcAft>
                <a:spcPts val="0"/>
              </a:spcAft>
              <a:buClr>
                <a:schemeClr val="lt1"/>
              </a:buClr>
              <a:buSzPts val="2800"/>
              <a:buFont typeface="Century Gothic"/>
              <a:buNone/>
              <a:defRPr/>
            </a:lvl6pPr>
            <a:lvl7pPr marL="0" lvl="6" indent="0" algn="r">
              <a:spcBef>
                <a:spcPts val="0"/>
              </a:spcBef>
              <a:spcAft>
                <a:spcPts val="0"/>
              </a:spcAft>
              <a:buClr>
                <a:schemeClr val="lt1"/>
              </a:buClr>
              <a:buSzPts val="2800"/>
              <a:buFont typeface="Century Gothic"/>
              <a:buNone/>
              <a:defRPr/>
            </a:lvl7pPr>
            <a:lvl8pPr marL="0" lvl="7" indent="0" algn="r">
              <a:spcBef>
                <a:spcPts val="0"/>
              </a:spcBef>
              <a:spcAft>
                <a:spcPts val="0"/>
              </a:spcAft>
              <a:buClr>
                <a:schemeClr val="lt1"/>
              </a:buClr>
              <a:buSzPts val="2800"/>
              <a:buFont typeface="Century Gothic"/>
              <a:buNone/>
              <a:defRPr/>
            </a:lvl8pPr>
            <a:lvl9pPr marL="0" lvl="8" indent="0" algn="r">
              <a:spcBef>
                <a:spcPts val="0"/>
              </a:spcBef>
              <a:spcAft>
                <a:spcPts val="0"/>
              </a:spcAft>
              <a:buClr>
                <a:schemeClr val="lt1"/>
              </a:buClr>
              <a:buSzPts val="2800"/>
              <a:buFont typeface="Century Gothic"/>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31"/>
        <p:cNvGrpSpPr/>
        <p:nvPr/>
      </p:nvGrpSpPr>
      <p:grpSpPr>
        <a:xfrm>
          <a:off x="0" y="0"/>
          <a:ext cx="0" cy="0"/>
          <a:chOff x="0" y="0"/>
          <a:chExt cx="0" cy="0"/>
        </a:xfrm>
      </p:grpSpPr>
      <p:sp>
        <p:nvSpPr>
          <p:cNvPr id="132" name="Google Shape;132;p44"/>
          <p:cNvSpPr txBox="1">
            <a:spLocks noGrp="1"/>
          </p:cNvSpPr>
          <p:nvPr>
            <p:ph type="title"/>
          </p:nvPr>
        </p:nvSpPr>
        <p:spPr>
          <a:xfrm>
            <a:off x="646111" y="452718"/>
            <a:ext cx="9404723" cy="140053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3" name="Google Shape;133;p44"/>
          <p:cNvSpPr txBox="1">
            <a:spLocks noGrp="1"/>
          </p:cNvSpPr>
          <p:nvPr>
            <p:ph type="body" idx="1"/>
          </p:nvPr>
        </p:nvSpPr>
        <p:spPr>
          <a:xfrm rot="5400000">
            <a:off x="3478842" y="-322612"/>
            <a:ext cx="4195481" cy="8946541"/>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134" name="Google Shape;134;p44"/>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5" name="Google Shape;135;p44"/>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6" name="Google Shape;136;p44"/>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r">
              <a:spcBef>
                <a:spcPts val="0"/>
              </a:spcBef>
              <a:spcAft>
                <a:spcPts val="0"/>
              </a:spcAft>
              <a:buClr>
                <a:schemeClr val="lt1"/>
              </a:buClr>
              <a:buSzPts val="2800"/>
              <a:buFont typeface="Century Gothic"/>
              <a:buNone/>
              <a:defRPr/>
            </a:lvl1pPr>
            <a:lvl2pPr marL="0" lvl="1" indent="0" algn="r">
              <a:spcBef>
                <a:spcPts val="0"/>
              </a:spcBef>
              <a:spcAft>
                <a:spcPts val="0"/>
              </a:spcAft>
              <a:buClr>
                <a:schemeClr val="lt1"/>
              </a:buClr>
              <a:buSzPts val="2800"/>
              <a:buFont typeface="Century Gothic"/>
              <a:buNone/>
              <a:defRPr/>
            </a:lvl2pPr>
            <a:lvl3pPr marL="0" lvl="2" indent="0" algn="r">
              <a:spcBef>
                <a:spcPts val="0"/>
              </a:spcBef>
              <a:spcAft>
                <a:spcPts val="0"/>
              </a:spcAft>
              <a:buClr>
                <a:schemeClr val="lt1"/>
              </a:buClr>
              <a:buSzPts val="2800"/>
              <a:buFont typeface="Century Gothic"/>
              <a:buNone/>
              <a:defRPr/>
            </a:lvl3pPr>
            <a:lvl4pPr marL="0" lvl="3" indent="0" algn="r">
              <a:spcBef>
                <a:spcPts val="0"/>
              </a:spcBef>
              <a:spcAft>
                <a:spcPts val="0"/>
              </a:spcAft>
              <a:buClr>
                <a:schemeClr val="lt1"/>
              </a:buClr>
              <a:buSzPts val="2800"/>
              <a:buFont typeface="Century Gothic"/>
              <a:buNone/>
              <a:defRPr/>
            </a:lvl4pPr>
            <a:lvl5pPr marL="0" lvl="4" indent="0" algn="r">
              <a:spcBef>
                <a:spcPts val="0"/>
              </a:spcBef>
              <a:spcAft>
                <a:spcPts val="0"/>
              </a:spcAft>
              <a:buClr>
                <a:schemeClr val="lt1"/>
              </a:buClr>
              <a:buSzPts val="2800"/>
              <a:buFont typeface="Century Gothic"/>
              <a:buNone/>
              <a:defRPr/>
            </a:lvl5pPr>
            <a:lvl6pPr marL="0" lvl="5" indent="0" algn="r">
              <a:spcBef>
                <a:spcPts val="0"/>
              </a:spcBef>
              <a:spcAft>
                <a:spcPts val="0"/>
              </a:spcAft>
              <a:buClr>
                <a:schemeClr val="lt1"/>
              </a:buClr>
              <a:buSzPts val="2800"/>
              <a:buFont typeface="Century Gothic"/>
              <a:buNone/>
              <a:defRPr/>
            </a:lvl6pPr>
            <a:lvl7pPr marL="0" lvl="6" indent="0" algn="r">
              <a:spcBef>
                <a:spcPts val="0"/>
              </a:spcBef>
              <a:spcAft>
                <a:spcPts val="0"/>
              </a:spcAft>
              <a:buClr>
                <a:schemeClr val="lt1"/>
              </a:buClr>
              <a:buSzPts val="2800"/>
              <a:buFont typeface="Century Gothic"/>
              <a:buNone/>
              <a:defRPr/>
            </a:lvl7pPr>
            <a:lvl8pPr marL="0" lvl="7" indent="0" algn="r">
              <a:spcBef>
                <a:spcPts val="0"/>
              </a:spcBef>
              <a:spcAft>
                <a:spcPts val="0"/>
              </a:spcAft>
              <a:buClr>
                <a:schemeClr val="lt1"/>
              </a:buClr>
              <a:buSzPts val="2800"/>
              <a:buFont typeface="Century Gothic"/>
              <a:buNone/>
              <a:defRPr/>
            </a:lvl8pPr>
            <a:lvl9pPr marL="0" lvl="8" indent="0" algn="r">
              <a:spcBef>
                <a:spcPts val="0"/>
              </a:spcBef>
              <a:spcAft>
                <a:spcPts val="0"/>
              </a:spcAft>
              <a:buClr>
                <a:schemeClr val="lt1"/>
              </a:buClr>
              <a:buSzPts val="2800"/>
              <a:buFont typeface="Century Gothic"/>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37"/>
        <p:cNvGrpSpPr/>
        <p:nvPr/>
      </p:nvGrpSpPr>
      <p:grpSpPr>
        <a:xfrm>
          <a:off x="0" y="0"/>
          <a:ext cx="0" cy="0"/>
          <a:chOff x="0" y="0"/>
          <a:chExt cx="0" cy="0"/>
        </a:xfrm>
      </p:grpSpPr>
      <p:sp>
        <p:nvSpPr>
          <p:cNvPr id="138" name="Google Shape;138;p45"/>
          <p:cNvSpPr txBox="1">
            <a:spLocks noGrp="1"/>
          </p:cNvSpPr>
          <p:nvPr>
            <p:ph type="title"/>
          </p:nvPr>
        </p:nvSpPr>
        <p:spPr>
          <a:xfrm rot="5400000">
            <a:off x="6267450" y="2466975"/>
            <a:ext cx="5826125" cy="17526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9" name="Google Shape;139;p45"/>
          <p:cNvSpPr txBox="1">
            <a:spLocks noGrp="1"/>
          </p:cNvSpPr>
          <p:nvPr>
            <p:ph type="body" idx="1"/>
          </p:nvPr>
        </p:nvSpPr>
        <p:spPr>
          <a:xfrm rot="5400000">
            <a:off x="1679576" y="-139699"/>
            <a:ext cx="5368924" cy="7423149"/>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140" name="Google Shape;140;p45"/>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1" name="Google Shape;141;p45"/>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2" name="Google Shape;142;p45"/>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r">
              <a:spcBef>
                <a:spcPts val="0"/>
              </a:spcBef>
              <a:spcAft>
                <a:spcPts val="0"/>
              </a:spcAft>
              <a:buClr>
                <a:schemeClr val="lt1"/>
              </a:buClr>
              <a:buSzPts val="2800"/>
              <a:buFont typeface="Century Gothic"/>
              <a:buNone/>
              <a:defRPr/>
            </a:lvl1pPr>
            <a:lvl2pPr marL="0" lvl="1" indent="0" algn="r">
              <a:spcBef>
                <a:spcPts val="0"/>
              </a:spcBef>
              <a:spcAft>
                <a:spcPts val="0"/>
              </a:spcAft>
              <a:buClr>
                <a:schemeClr val="lt1"/>
              </a:buClr>
              <a:buSzPts val="2800"/>
              <a:buFont typeface="Century Gothic"/>
              <a:buNone/>
              <a:defRPr/>
            </a:lvl2pPr>
            <a:lvl3pPr marL="0" lvl="2" indent="0" algn="r">
              <a:spcBef>
                <a:spcPts val="0"/>
              </a:spcBef>
              <a:spcAft>
                <a:spcPts val="0"/>
              </a:spcAft>
              <a:buClr>
                <a:schemeClr val="lt1"/>
              </a:buClr>
              <a:buSzPts val="2800"/>
              <a:buFont typeface="Century Gothic"/>
              <a:buNone/>
              <a:defRPr/>
            </a:lvl3pPr>
            <a:lvl4pPr marL="0" lvl="3" indent="0" algn="r">
              <a:spcBef>
                <a:spcPts val="0"/>
              </a:spcBef>
              <a:spcAft>
                <a:spcPts val="0"/>
              </a:spcAft>
              <a:buClr>
                <a:schemeClr val="lt1"/>
              </a:buClr>
              <a:buSzPts val="2800"/>
              <a:buFont typeface="Century Gothic"/>
              <a:buNone/>
              <a:defRPr/>
            </a:lvl4pPr>
            <a:lvl5pPr marL="0" lvl="4" indent="0" algn="r">
              <a:spcBef>
                <a:spcPts val="0"/>
              </a:spcBef>
              <a:spcAft>
                <a:spcPts val="0"/>
              </a:spcAft>
              <a:buClr>
                <a:schemeClr val="lt1"/>
              </a:buClr>
              <a:buSzPts val="2800"/>
              <a:buFont typeface="Century Gothic"/>
              <a:buNone/>
              <a:defRPr/>
            </a:lvl5pPr>
            <a:lvl6pPr marL="0" lvl="5" indent="0" algn="r">
              <a:spcBef>
                <a:spcPts val="0"/>
              </a:spcBef>
              <a:spcAft>
                <a:spcPts val="0"/>
              </a:spcAft>
              <a:buClr>
                <a:schemeClr val="lt1"/>
              </a:buClr>
              <a:buSzPts val="2800"/>
              <a:buFont typeface="Century Gothic"/>
              <a:buNone/>
              <a:defRPr/>
            </a:lvl6pPr>
            <a:lvl7pPr marL="0" lvl="6" indent="0" algn="r">
              <a:spcBef>
                <a:spcPts val="0"/>
              </a:spcBef>
              <a:spcAft>
                <a:spcPts val="0"/>
              </a:spcAft>
              <a:buClr>
                <a:schemeClr val="lt1"/>
              </a:buClr>
              <a:buSzPts val="2800"/>
              <a:buFont typeface="Century Gothic"/>
              <a:buNone/>
              <a:defRPr/>
            </a:lvl7pPr>
            <a:lvl8pPr marL="0" lvl="7" indent="0" algn="r">
              <a:spcBef>
                <a:spcPts val="0"/>
              </a:spcBef>
              <a:spcAft>
                <a:spcPts val="0"/>
              </a:spcAft>
              <a:buClr>
                <a:schemeClr val="lt1"/>
              </a:buClr>
              <a:buSzPts val="2800"/>
              <a:buFont typeface="Century Gothic"/>
              <a:buNone/>
              <a:defRPr/>
            </a:lvl8pPr>
            <a:lvl9pPr marL="0" lvl="8" indent="0" algn="r">
              <a:spcBef>
                <a:spcPts val="0"/>
              </a:spcBef>
              <a:spcAft>
                <a:spcPts val="0"/>
              </a:spcAft>
              <a:buClr>
                <a:schemeClr val="lt1"/>
              </a:buClr>
              <a:buSzPts val="2800"/>
              <a:buFont typeface="Century Gothic"/>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3"/>
        <p:cNvGrpSpPr/>
        <p:nvPr/>
      </p:nvGrpSpPr>
      <p:grpSpPr>
        <a:xfrm>
          <a:off x="0" y="0"/>
          <a:ext cx="0" cy="0"/>
          <a:chOff x="0" y="0"/>
          <a:chExt cx="0" cy="0"/>
        </a:xfrm>
      </p:grpSpPr>
      <p:sp>
        <p:nvSpPr>
          <p:cNvPr id="24" name="Google Shape;24;p30"/>
          <p:cNvSpPr txBox="1">
            <a:spLocks noGrp="1"/>
          </p:cNvSpPr>
          <p:nvPr>
            <p:ph type="title"/>
          </p:nvPr>
        </p:nvSpPr>
        <p:spPr>
          <a:xfrm>
            <a:off x="646111" y="452718"/>
            <a:ext cx="9404723" cy="140053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0"/>
          <p:cNvSpPr txBox="1">
            <a:spLocks noGrp="1"/>
          </p:cNvSpPr>
          <p:nvPr>
            <p:ph type="body" idx="1"/>
          </p:nvPr>
        </p:nvSpPr>
        <p:spPr>
          <a:xfrm>
            <a:off x="1103312" y="2052918"/>
            <a:ext cx="8946541" cy="4195481"/>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26" name="Google Shape;26;p30"/>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30"/>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30"/>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r">
              <a:spcBef>
                <a:spcPts val="0"/>
              </a:spcBef>
              <a:spcAft>
                <a:spcPts val="0"/>
              </a:spcAft>
              <a:buClr>
                <a:schemeClr val="lt1"/>
              </a:buClr>
              <a:buSzPts val="2800"/>
              <a:buFont typeface="Century Gothic"/>
              <a:buNone/>
              <a:defRPr/>
            </a:lvl1pPr>
            <a:lvl2pPr marL="0" lvl="1" indent="0" algn="r">
              <a:spcBef>
                <a:spcPts val="0"/>
              </a:spcBef>
              <a:spcAft>
                <a:spcPts val="0"/>
              </a:spcAft>
              <a:buClr>
                <a:schemeClr val="lt1"/>
              </a:buClr>
              <a:buSzPts val="2800"/>
              <a:buFont typeface="Century Gothic"/>
              <a:buNone/>
              <a:defRPr/>
            </a:lvl2pPr>
            <a:lvl3pPr marL="0" lvl="2" indent="0" algn="r">
              <a:spcBef>
                <a:spcPts val="0"/>
              </a:spcBef>
              <a:spcAft>
                <a:spcPts val="0"/>
              </a:spcAft>
              <a:buClr>
                <a:schemeClr val="lt1"/>
              </a:buClr>
              <a:buSzPts val="2800"/>
              <a:buFont typeface="Century Gothic"/>
              <a:buNone/>
              <a:defRPr/>
            </a:lvl3pPr>
            <a:lvl4pPr marL="0" lvl="3" indent="0" algn="r">
              <a:spcBef>
                <a:spcPts val="0"/>
              </a:spcBef>
              <a:spcAft>
                <a:spcPts val="0"/>
              </a:spcAft>
              <a:buClr>
                <a:schemeClr val="lt1"/>
              </a:buClr>
              <a:buSzPts val="2800"/>
              <a:buFont typeface="Century Gothic"/>
              <a:buNone/>
              <a:defRPr/>
            </a:lvl4pPr>
            <a:lvl5pPr marL="0" lvl="4" indent="0" algn="r">
              <a:spcBef>
                <a:spcPts val="0"/>
              </a:spcBef>
              <a:spcAft>
                <a:spcPts val="0"/>
              </a:spcAft>
              <a:buClr>
                <a:schemeClr val="lt1"/>
              </a:buClr>
              <a:buSzPts val="2800"/>
              <a:buFont typeface="Century Gothic"/>
              <a:buNone/>
              <a:defRPr/>
            </a:lvl5pPr>
            <a:lvl6pPr marL="0" lvl="5" indent="0" algn="r">
              <a:spcBef>
                <a:spcPts val="0"/>
              </a:spcBef>
              <a:spcAft>
                <a:spcPts val="0"/>
              </a:spcAft>
              <a:buClr>
                <a:schemeClr val="lt1"/>
              </a:buClr>
              <a:buSzPts val="2800"/>
              <a:buFont typeface="Century Gothic"/>
              <a:buNone/>
              <a:defRPr/>
            </a:lvl6pPr>
            <a:lvl7pPr marL="0" lvl="6" indent="0" algn="r">
              <a:spcBef>
                <a:spcPts val="0"/>
              </a:spcBef>
              <a:spcAft>
                <a:spcPts val="0"/>
              </a:spcAft>
              <a:buClr>
                <a:schemeClr val="lt1"/>
              </a:buClr>
              <a:buSzPts val="2800"/>
              <a:buFont typeface="Century Gothic"/>
              <a:buNone/>
              <a:defRPr/>
            </a:lvl7pPr>
            <a:lvl8pPr marL="0" lvl="7" indent="0" algn="r">
              <a:spcBef>
                <a:spcPts val="0"/>
              </a:spcBef>
              <a:spcAft>
                <a:spcPts val="0"/>
              </a:spcAft>
              <a:buClr>
                <a:schemeClr val="lt1"/>
              </a:buClr>
              <a:buSzPts val="2800"/>
              <a:buFont typeface="Century Gothic"/>
              <a:buNone/>
              <a:defRPr/>
            </a:lvl8pPr>
            <a:lvl9pPr marL="0" lvl="8" indent="0" algn="r">
              <a:spcBef>
                <a:spcPts val="0"/>
              </a:spcBef>
              <a:spcAft>
                <a:spcPts val="0"/>
              </a:spcAft>
              <a:buClr>
                <a:schemeClr val="lt1"/>
              </a:buClr>
              <a:buSzPts val="2800"/>
              <a:buFont typeface="Century Gothic"/>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9"/>
        <p:cNvGrpSpPr/>
        <p:nvPr/>
      </p:nvGrpSpPr>
      <p:grpSpPr>
        <a:xfrm>
          <a:off x="0" y="0"/>
          <a:ext cx="0" cy="0"/>
          <a:chOff x="0" y="0"/>
          <a:chExt cx="0" cy="0"/>
        </a:xfrm>
      </p:grpSpPr>
      <p:sp>
        <p:nvSpPr>
          <p:cNvPr id="30" name="Google Shape;30;p31"/>
          <p:cNvSpPr txBox="1">
            <a:spLocks noGrp="1"/>
          </p:cNvSpPr>
          <p:nvPr>
            <p:ph type="title"/>
          </p:nvPr>
        </p:nvSpPr>
        <p:spPr>
          <a:xfrm>
            <a:off x="1154956" y="2861733"/>
            <a:ext cx="8825657" cy="1915647"/>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lt2"/>
              </a:buClr>
              <a:buSzPts val="4000"/>
              <a:buFont typeface="Century Gothic"/>
              <a:buNone/>
              <a:defRPr sz="40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31"/>
          <p:cNvSpPr txBox="1">
            <a:spLocks noGrp="1"/>
          </p:cNvSpPr>
          <p:nvPr>
            <p:ph type="body" idx="1"/>
          </p:nvPr>
        </p:nvSpPr>
        <p:spPr>
          <a:xfrm>
            <a:off x="1154955" y="4777381"/>
            <a:ext cx="8825658" cy="860400"/>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600"/>
              <a:buNone/>
              <a:defRPr sz="2000" cap="none">
                <a:solidFill>
                  <a:schemeClr val="accent1"/>
                </a:solidFill>
              </a:defRPr>
            </a:lvl1pPr>
            <a:lvl2pPr marL="914400" lvl="1" indent="-228600" algn="l">
              <a:spcBef>
                <a:spcPts val="1000"/>
              </a:spcBef>
              <a:spcAft>
                <a:spcPts val="0"/>
              </a:spcAft>
              <a:buSzPts val="1440"/>
              <a:buNone/>
              <a:defRPr sz="1800">
                <a:solidFill>
                  <a:schemeClr val="lt1"/>
                </a:solidFill>
              </a:defRPr>
            </a:lvl2pPr>
            <a:lvl3pPr marL="1371600" lvl="2" indent="-228600" algn="l">
              <a:spcBef>
                <a:spcPts val="1000"/>
              </a:spcBef>
              <a:spcAft>
                <a:spcPts val="0"/>
              </a:spcAft>
              <a:buSzPts val="1280"/>
              <a:buNone/>
              <a:defRPr sz="1600">
                <a:solidFill>
                  <a:schemeClr val="lt1"/>
                </a:solidFill>
              </a:defRPr>
            </a:lvl3pPr>
            <a:lvl4pPr marL="1828800" lvl="3" indent="-228600" algn="l">
              <a:spcBef>
                <a:spcPts val="1000"/>
              </a:spcBef>
              <a:spcAft>
                <a:spcPts val="0"/>
              </a:spcAft>
              <a:buSzPts val="1120"/>
              <a:buNone/>
              <a:defRPr sz="1400">
                <a:solidFill>
                  <a:schemeClr val="lt1"/>
                </a:solidFill>
              </a:defRPr>
            </a:lvl4pPr>
            <a:lvl5pPr marL="2286000" lvl="4" indent="-228600" algn="l">
              <a:spcBef>
                <a:spcPts val="1000"/>
              </a:spcBef>
              <a:spcAft>
                <a:spcPts val="0"/>
              </a:spcAft>
              <a:buSzPts val="1120"/>
              <a:buNone/>
              <a:defRPr sz="1400">
                <a:solidFill>
                  <a:schemeClr val="lt1"/>
                </a:solidFill>
              </a:defRPr>
            </a:lvl5pPr>
            <a:lvl6pPr marL="2743200" lvl="5" indent="-228600" algn="l">
              <a:spcBef>
                <a:spcPts val="1000"/>
              </a:spcBef>
              <a:spcAft>
                <a:spcPts val="0"/>
              </a:spcAft>
              <a:buSzPts val="1120"/>
              <a:buNone/>
              <a:defRPr sz="1400">
                <a:solidFill>
                  <a:schemeClr val="lt1"/>
                </a:solidFill>
              </a:defRPr>
            </a:lvl6pPr>
            <a:lvl7pPr marL="3200400" lvl="6" indent="-228600" algn="l">
              <a:spcBef>
                <a:spcPts val="1000"/>
              </a:spcBef>
              <a:spcAft>
                <a:spcPts val="0"/>
              </a:spcAft>
              <a:buSzPts val="1120"/>
              <a:buNone/>
              <a:defRPr sz="1400">
                <a:solidFill>
                  <a:schemeClr val="lt1"/>
                </a:solidFill>
              </a:defRPr>
            </a:lvl7pPr>
            <a:lvl8pPr marL="3657600" lvl="7" indent="-228600" algn="l">
              <a:spcBef>
                <a:spcPts val="1000"/>
              </a:spcBef>
              <a:spcAft>
                <a:spcPts val="0"/>
              </a:spcAft>
              <a:buSzPts val="1120"/>
              <a:buNone/>
              <a:defRPr sz="1400">
                <a:solidFill>
                  <a:schemeClr val="lt1"/>
                </a:solidFill>
              </a:defRPr>
            </a:lvl8pPr>
            <a:lvl9pPr marL="4114800" lvl="8" indent="-228600" algn="l">
              <a:spcBef>
                <a:spcPts val="1000"/>
              </a:spcBef>
              <a:spcAft>
                <a:spcPts val="0"/>
              </a:spcAft>
              <a:buSzPts val="1120"/>
              <a:buNone/>
              <a:defRPr sz="1400">
                <a:solidFill>
                  <a:schemeClr val="lt1"/>
                </a:solidFill>
              </a:defRPr>
            </a:lvl9pPr>
          </a:lstStyle>
          <a:p>
            <a:endParaRPr/>
          </a:p>
        </p:txBody>
      </p:sp>
      <p:sp>
        <p:nvSpPr>
          <p:cNvPr id="32" name="Google Shape;32;p31"/>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31"/>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31"/>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r">
              <a:spcBef>
                <a:spcPts val="0"/>
              </a:spcBef>
              <a:spcAft>
                <a:spcPts val="0"/>
              </a:spcAft>
              <a:buClr>
                <a:schemeClr val="lt1"/>
              </a:buClr>
              <a:buSzPts val="2800"/>
              <a:buFont typeface="Century Gothic"/>
              <a:buNone/>
              <a:defRPr/>
            </a:lvl1pPr>
            <a:lvl2pPr marL="0" lvl="1" indent="0" algn="r">
              <a:spcBef>
                <a:spcPts val="0"/>
              </a:spcBef>
              <a:spcAft>
                <a:spcPts val="0"/>
              </a:spcAft>
              <a:buClr>
                <a:schemeClr val="lt1"/>
              </a:buClr>
              <a:buSzPts val="2800"/>
              <a:buFont typeface="Century Gothic"/>
              <a:buNone/>
              <a:defRPr/>
            </a:lvl2pPr>
            <a:lvl3pPr marL="0" lvl="2" indent="0" algn="r">
              <a:spcBef>
                <a:spcPts val="0"/>
              </a:spcBef>
              <a:spcAft>
                <a:spcPts val="0"/>
              </a:spcAft>
              <a:buClr>
                <a:schemeClr val="lt1"/>
              </a:buClr>
              <a:buSzPts val="2800"/>
              <a:buFont typeface="Century Gothic"/>
              <a:buNone/>
              <a:defRPr/>
            </a:lvl3pPr>
            <a:lvl4pPr marL="0" lvl="3" indent="0" algn="r">
              <a:spcBef>
                <a:spcPts val="0"/>
              </a:spcBef>
              <a:spcAft>
                <a:spcPts val="0"/>
              </a:spcAft>
              <a:buClr>
                <a:schemeClr val="lt1"/>
              </a:buClr>
              <a:buSzPts val="2800"/>
              <a:buFont typeface="Century Gothic"/>
              <a:buNone/>
              <a:defRPr/>
            </a:lvl4pPr>
            <a:lvl5pPr marL="0" lvl="4" indent="0" algn="r">
              <a:spcBef>
                <a:spcPts val="0"/>
              </a:spcBef>
              <a:spcAft>
                <a:spcPts val="0"/>
              </a:spcAft>
              <a:buClr>
                <a:schemeClr val="lt1"/>
              </a:buClr>
              <a:buSzPts val="2800"/>
              <a:buFont typeface="Century Gothic"/>
              <a:buNone/>
              <a:defRPr/>
            </a:lvl5pPr>
            <a:lvl6pPr marL="0" lvl="5" indent="0" algn="r">
              <a:spcBef>
                <a:spcPts val="0"/>
              </a:spcBef>
              <a:spcAft>
                <a:spcPts val="0"/>
              </a:spcAft>
              <a:buClr>
                <a:schemeClr val="lt1"/>
              </a:buClr>
              <a:buSzPts val="2800"/>
              <a:buFont typeface="Century Gothic"/>
              <a:buNone/>
              <a:defRPr/>
            </a:lvl6pPr>
            <a:lvl7pPr marL="0" lvl="6" indent="0" algn="r">
              <a:spcBef>
                <a:spcPts val="0"/>
              </a:spcBef>
              <a:spcAft>
                <a:spcPts val="0"/>
              </a:spcAft>
              <a:buClr>
                <a:schemeClr val="lt1"/>
              </a:buClr>
              <a:buSzPts val="2800"/>
              <a:buFont typeface="Century Gothic"/>
              <a:buNone/>
              <a:defRPr/>
            </a:lvl7pPr>
            <a:lvl8pPr marL="0" lvl="7" indent="0" algn="r">
              <a:spcBef>
                <a:spcPts val="0"/>
              </a:spcBef>
              <a:spcAft>
                <a:spcPts val="0"/>
              </a:spcAft>
              <a:buClr>
                <a:schemeClr val="lt1"/>
              </a:buClr>
              <a:buSzPts val="2800"/>
              <a:buFont typeface="Century Gothic"/>
              <a:buNone/>
              <a:defRPr/>
            </a:lvl8pPr>
            <a:lvl9pPr marL="0" lvl="8" indent="0" algn="r">
              <a:spcBef>
                <a:spcPts val="0"/>
              </a:spcBef>
              <a:spcAft>
                <a:spcPts val="0"/>
              </a:spcAft>
              <a:buClr>
                <a:schemeClr val="lt1"/>
              </a:buClr>
              <a:buSzPts val="2800"/>
              <a:buFont typeface="Century Gothic"/>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5"/>
        <p:cNvGrpSpPr/>
        <p:nvPr/>
      </p:nvGrpSpPr>
      <p:grpSpPr>
        <a:xfrm>
          <a:off x="0" y="0"/>
          <a:ext cx="0" cy="0"/>
          <a:chOff x="0" y="0"/>
          <a:chExt cx="0" cy="0"/>
        </a:xfrm>
      </p:grpSpPr>
      <p:sp>
        <p:nvSpPr>
          <p:cNvPr id="36" name="Google Shape;36;p32"/>
          <p:cNvSpPr txBox="1">
            <a:spLocks noGrp="1"/>
          </p:cNvSpPr>
          <p:nvPr>
            <p:ph type="title"/>
          </p:nvPr>
        </p:nvSpPr>
        <p:spPr>
          <a:xfrm>
            <a:off x="646111" y="452718"/>
            <a:ext cx="9404723" cy="140053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32"/>
          <p:cNvSpPr txBox="1">
            <a:spLocks noGrp="1"/>
          </p:cNvSpPr>
          <p:nvPr>
            <p:ph type="body" idx="1"/>
          </p:nvPr>
        </p:nvSpPr>
        <p:spPr>
          <a:xfrm>
            <a:off x="1103312" y="2060575"/>
            <a:ext cx="4396339" cy="4195763"/>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sz="1800"/>
            </a:lvl1pPr>
            <a:lvl2pPr marL="914400" lvl="1" indent="-309880" algn="l">
              <a:spcBef>
                <a:spcPts val="1000"/>
              </a:spcBef>
              <a:spcAft>
                <a:spcPts val="0"/>
              </a:spcAft>
              <a:buSzPts val="1280"/>
              <a:buChar char="►"/>
              <a:defRPr sz="1600"/>
            </a:lvl2pPr>
            <a:lvl3pPr marL="1371600" lvl="2" indent="-299719" algn="l">
              <a:spcBef>
                <a:spcPts val="1000"/>
              </a:spcBef>
              <a:spcAft>
                <a:spcPts val="0"/>
              </a:spcAft>
              <a:buSzPts val="1120"/>
              <a:buChar char="►"/>
              <a:defRPr sz="1400"/>
            </a:lvl3pPr>
            <a:lvl4pPr marL="1828800" lvl="3" indent="-289560" algn="l">
              <a:spcBef>
                <a:spcPts val="1000"/>
              </a:spcBef>
              <a:spcAft>
                <a:spcPts val="0"/>
              </a:spcAft>
              <a:buSzPts val="960"/>
              <a:buChar char="►"/>
              <a:defRPr sz="1200"/>
            </a:lvl4pPr>
            <a:lvl5pPr marL="2286000" lvl="4" indent="-289560" algn="l">
              <a:spcBef>
                <a:spcPts val="1000"/>
              </a:spcBef>
              <a:spcAft>
                <a:spcPts val="0"/>
              </a:spcAft>
              <a:buSzPts val="960"/>
              <a:buChar char="►"/>
              <a:defRPr sz="1200"/>
            </a:lvl5pPr>
            <a:lvl6pPr marL="2743200" lvl="5" indent="-289560" algn="l">
              <a:spcBef>
                <a:spcPts val="1000"/>
              </a:spcBef>
              <a:spcAft>
                <a:spcPts val="0"/>
              </a:spcAft>
              <a:buSzPts val="960"/>
              <a:buChar char="►"/>
              <a:defRPr sz="1200"/>
            </a:lvl6pPr>
            <a:lvl7pPr marL="3200400" lvl="6" indent="-289560" algn="l">
              <a:spcBef>
                <a:spcPts val="1000"/>
              </a:spcBef>
              <a:spcAft>
                <a:spcPts val="0"/>
              </a:spcAft>
              <a:buSzPts val="960"/>
              <a:buChar char="►"/>
              <a:defRPr sz="1200"/>
            </a:lvl7pPr>
            <a:lvl8pPr marL="3657600" lvl="7" indent="-289559" algn="l">
              <a:spcBef>
                <a:spcPts val="1000"/>
              </a:spcBef>
              <a:spcAft>
                <a:spcPts val="0"/>
              </a:spcAft>
              <a:buSzPts val="960"/>
              <a:buChar char="►"/>
              <a:defRPr sz="1200"/>
            </a:lvl8pPr>
            <a:lvl9pPr marL="4114800" lvl="8" indent="-289559" algn="l">
              <a:spcBef>
                <a:spcPts val="1000"/>
              </a:spcBef>
              <a:spcAft>
                <a:spcPts val="0"/>
              </a:spcAft>
              <a:buSzPts val="960"/>
              <a:buChar char="►"/>
              <a:defRPr sz="1200"/>
            </a:lvl9pPr>
          </a:lstStyle>
          <a:p>
            <a:endParaRPr/>
          </a:p>
        </p:txBody>
      </p:sp>
      <p:sp>
        <p:nvSpPr>
          <p:cNvPr id="38" name="Google Shape;38;p32"/>
          <p:cNvSpPr txBox="1">
            <a:spLocks noGrp="1"/>
          </p:cNvSpPr>
          <p:nvPr>
            <p:ph type="body" idx="2"/>
          </p:nvPr>
        </p:nvSpPr>
        <p:spPr>
          <a:xfrm>
            <a:off x="5654493" y="2056092"/>
            <a:ext cx="4396341" cy="4200245"/>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sz="1800"/>
            </a:lvl1pPr>
            <a:lvl2pPr marL="914400" lvl="1" indent="-309880" algn="l">
              <a:spcBef>
                <a:spcPts val="1000"/>
              </a:spcBef>
              <a:spcAft>
                <a:spcPts val="0"/>
              </a:spcAft>
              <a:buSzPts val="1280"/>
              <a:buChar char="►"/>
              <a:defRPr sz="1600"/>
            </a:lvl2pPr>
            <a:lvl3pPr marL="1371600" lvl="2" indent="-299719" algn="l">
              <a:spcBef>
                <a:spcPts val="1000"/>
              </a:spcBef>
              <a:spcAft>
                <a:spcPts val="0"/>
              </a:spcAft>
              <a:buSzPts val="1120"/>
              <a:buChar char="►"/>
              <a:defRPr sz="1400"/>
            </a:lvl3pPr>
            <a:lvl4pPr marL="1828800" lvl="3" indent="-289560" algn="l">
              <a:spcBef>
                <a:spcPts val="1000"/>
              </a:spcBef>
              <a:spcAft>
                <a:spcPts val="0"/>
              </a:spcAft>
              <a:buSzPts val="960"/>
              <a:buChar char="►"/>
              <a:defRPr sz="1200"/>
            </a:lvl4pPr>
            <a:lvl5pPr marL="2286000" lvl="4" indent="-289560" algn="l">
              <a:spcBef>
                <a:spcPts val="1000"/>
              </a:spcBef>
              <a:spcAft>
                <a:spcPts val="0"/>
              </a:spcAft>
              <a:buSzPts val="960"/>
              <a:buChar char="►"/>
              <a:defRPr sz="1200"/>
            </a:lvl5pPr>
            <a:lvl6pPr marL="2743200" lvl="5" indent="-289560" algn="l">
              <a:spcBef>
                <a:spcPts val="1000"/>
              </a:spcBef>
              <a:spcAft>
                <a:spcPts val="0"/>
              </a:spcAft>
              <a:buSzPts val="960"/>
              <a:buChar char="►"/>
              <a:defRPr sz="1200"/>
            </a:lvl6pPr>
            <a:lvl7pPr marL="3200400" lvl="6" indent="-289560" algn="l">
              <a:spcBef>
                <a:spcPts val="1000"/>
              </a:spcBef>
              <a:spcAft>
                <a:spcPts val="0"/>
              </a:spcAft>
              <a:buSzPts val="960"/>
              <a:buChar char="►"/>
              <a:defRPr sz="1200"/>
            </a:lvl7pPr>
            <a:lvl8pPr marL="3657600" lvl="7" indent="-289559" algn="l">
              <a:spcBef>
                <a:spcPts val="1000"/>
              </a:spcBef>
              <a:spcAft>
                <a:spcPts val="0"/>
              </a:spcAft>
              <a:buSzPts val="960"/>
              <a:buChar char="►"/>
              <a:defRPr sz="1200"/>
            </a:lvl8pPr>
            <a:lvl9pPr marL="4114800" lvl="8" indent="-289559" algn="l">
              <a:spcBef>
                <a:spcPts val="1000"/>
              </a:spcBef>
              <a:spcAft>
                <a:spcPts val="0"/>
              </a:spcAft>
              <a:buSzPts val="960"/>
              <a:buChar char="►"/>
              <a:defRPr sz="1200"/>
            </a:lvl9pPr>
          </a:lstStyle>
          <a:p>
            <a:endParaRPr/>
          </a:p>
        </p:txBody>
      </p:sp>
      <p:sp>
        <p:nvSpPr>
          <p:cNvPr id="39" name="Google Shape;39;p32"/>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32"/>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32"/>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r">
              <a:spcBef>
                <a:spcPts val="0"/>
              </a:spcBef>
              <a:spcAft>
                <a:spcPts val="0"/>
              </a:spcAft>
              <a:buClr>
                <a:schemeClr val="lt1"/>
              </a:buClr>
              <a:buSzPts val="2800"/>
              <a:buFont typeface="Century Gothic"/>
              <a:buNone/>
              <a:defRPr/>
            </a:lvl1pPr>
            <a:lvl2pPr marL="0" lvl="1" indent="0" algn="r">
              <a:spcBef>
                <a:spcPts val="0"/>
              </a:spcBef>
              <a:spcAft>
                <a:spcPts val="0"/>
              </a:spcAft>
              <a:buClr>
                <a:schemeClr val="lt1"/>
              </a:buClr>
              <a:buSzPts val="2800"/>
              <a:buFont typeface="Century Gothic"/>
              <a:buNone/>
              <a:defRPr/>
            </a:lvl2pPr>
            <a:lvl3pPr marL="0" lvl="2" indent="0" algn="r">
              <a:spcBef>
                <a:spcPts val="0"/>
              </a:spcBef>
              <a:spcAft>
                <a:spcPts val="0"/>
              </a:spcAft>
              <a:buClr>
                <a:schemeClr val="lt1"/>
              </a:buClr>
              <a:buSzPts val="2800"/>
              <a:buFont typeface="Century Gothic"/>
              <a:buNone/>
              <a:defRPr/>
            </a:lvl3pPr>
            <a:lvl4pPr marL="0" lvl="3" indent="0" algn="r">
              <a:spcBef>
                <a:spcPts val="0"/>
              </a:spcBef>
              <a:spcAft>
                <a:spcPts val="0"/>
              </a:spcAft>
              <a:buClr>
                <a:schemeClr val="lt1"/>
              </a:buClr>
              <a:buSzPts val="2800"/>
              <a:buFont typeface="Century Gothic"/>
              <a:buNone/>
              <a:defRPr/>
            </a:lvl4pPr>
            <a:lvl5pPr marL="0" lvl="4" indent="0" algn="r">
              <a:spcBef>
                <a:spcPts val="0"/>
              </a:spcBef>
              <a:spcAft>
                <a:spcPts val="0"/>
              </a:spcAft>
              <a:buClr>
                <a:schemeClr val="lt1"/>
              </a:buClr>
              <a:buSzPts val="2800"/>
              <a:buFont typeface="Century Gothic"/>
              <a:buNone/>
              <a:defRPr/>
            </a:lvl5pPr>
            <a:lvl6pPr marL="0" lvl="5" indent="0" algn="r">
              <a:spcBef>
                <a:spcPts val="0"/>
              </a:spcBef>
              <a:spcAft>
                <a:spcPts val="0"/>
              </a:spcAft>
              <a:buClr>
                <a:schemeClr val="lt1"/>
              </a:buClr>
              <a:buSzPts val="2800"/>
              <a:buFont typeface="Century Gothic"/>
              <a:buNone/>
              <a:defRPr/>
            </a:lvl6pPr>
            <a:lvl7pPr marL="0" lvl="6" indent="0" algn="r">
              <a:spcBef>
                <a:spcPts val="0"/>
              </a:spcBef>
              <a:spcAft>
                <a:spcPts val="0"/>
              </a:spcAft>
              <a:buClr>
                <a:schemeClr val="lt1"/>
              </a:buClr>
              <a:buSzPts val="2800"/>
              <a:buFont typeface="Century Gothic"/>
              <a:buNone/>
              <a:defRPr/>
            </a:lvl7pPr>
            <a:lvl8pPr marL="0" lvl="7" indent="0" algn="r">
              <a:spcBef>
                <a:spcPts val="0"/>
              </a:spcBef>
              <a:spcAft>
                <a:spcPts val="0"/>
              </a:spcAft>
              <a:buClr>
                <a:schemeClr val="lt1"/>
              </a:buClr>
              <a:buSzPts val="2800"/>
              <a:buFont typeface="Century Gothic"/>
              <a:buNone/>
              <a:defRPr/>
            </a:lvl8pPr>
            <a:lvl9pPr marL="0" lvl="8" indent="0" algn="r">
              <a:spcBef>
                <a:spcPts val="0"/>
              </a:spcBef>
              <a:spcAft>
                <a:spcPts val="0"/>
              </a:spcAft>
              <a:buClr>
                <a:schemeClr val="lt1"/>
              </a:buClr>
              <a:buSzPts val="2800"/>
              <a:buFont typeface="Century Gothic"/>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2"/>
        <p:cNvGrpSpPr/>
        <p:nvPr/>
      </p:nvGrpSpPr>
      <p:grpSpPr>
        <a:xfrm>
          <a:off x="0" y="0"/>
          <a:ext cx="0" cy="0"/>
          <a:chOff x="0" y="0"/>
          <a:chExt cx="0" cy="0"/>
        </a:xfrm>
      </p:grpSpPr>
      <p:sp>
        <p:nvSpPr>
          <p:cNvPr id="43" name="Google Shape;43;p33"/>
          <p:cNvSpPr txBox="1">
            <a:spLocks noGrp="1"/>
          </p:cNvSpPr>
          <p:nvPr>
            <p:ph type="title"/>
          </p:nvPr>
        </p:nvSpPr>
        <p:spPr>
          <a:xfrm>
            <a:off x="646111" y="452718"/>
            <a:ext cx="9404723" cy="140053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lt2"/>
              </a:buClr>
              <a:buSzPts val="4200"/>
              <a:buFont typeface="Century Gothic"/>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33"/>
          <p:cNvSpPr txBox="1">
            <a:spLocks noGrp="1"/>
          </p:cNvSpPr>
          <p:nvPr>
            <p:ph type="body" idx="1"/>
          </p:nvPr>
        </p:nvSpPr>
        <p:spPr>
          <a:xfrm>
            <a:off x="1103313" y="1905000"/>
            <a:ext cx="4396338"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solidFill>
                  <a:schemeClr val="accent1"/>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45" name="Google Shape;45;p33"/>
          <p:cNvSpPr txBox="1">
            <a:spLocks noGrp="1"/>
          </p:cNvSpPr>
          <p:nvPr>
            <p:ph type="body" idx="2"/>
          </p:nvPr>
        </p:nvSpPr>
        <p:spPr>
          <a:xfrm>
            <a:off x="1103312" y="2514600"/>
            <a:ext cx="4396339" cy="3741738"/>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sz="1800"/>
            </a:lvl1pPr>
            <a:lvl2pPr marL="914400" lvl="1" indent="-309880" algn="l">
              <a:spcBef>
                <a:spcPts val="1000"/>
              </a:spcBef>
              <a:spcAft>
                <a:spcPts val="0"/>
              </a:spcAft>
              <a:buSzPts val="1280"/>
              <a:buChar char="►"/>
              <a:defRPr sz="1600"/>
            </a:lvl2pPr>
            <a:lvl3pPr marL="1371600" lvl="2" indent="-299719" algn="l">
              <a:spcBef>
                <a:spcPts val="1000"/>
              </a:spcBef>
              <a:spcAft>
                <a:spcPts val="0"/>
              </a:spcAft>
              <a:buSzPts val="1120"/>
              <a:buChar char="►"/>
              <a:defRPr sz="1400"/>
            </a:lvl3pPr>
            <a:lvl4pPr marL="1828800" lvl="3" indent="-289560" algn="l">
              <a:spcBef>
                <a:spcPts val="1000"/>
              </a:spcBef>
              <a:spcAft>
                <a:spcPts val="0"/>
              </a:spcAft>
              <a:buSzPts val="960"/>
              <a:buChar char="►"/>
              <a:defRPr sz="1200"/>
            </a:lvl4pPr>
            <a:lvl5pPr marL="2286000" lvl="4" indent="-289560" algn="l">
              <a:spcBef>
                <a:spcPts val="1000"/>
              </a:spcBef>
              <a:spcAft>
                <a:spcPts val="0"/>
              </a:spcAft>
              <a:buSzPts val="960"/>
              <a:buChar char="►"/>
              <a:defRPr sz="1200"/>
            </a:lvl5pPr>
            <a:lvl6pPr marL="2743200" lvl="5" indent="-289560" algn="l">
              <a:spcBef>
                <a:spcPts val="1000"/>
              </a:spcBef>
              <a:spcAft>
                <a:spcPts val="0"/>
              </a:spcAft>
              <a:buSzPts val="960"/>
              <a:buChar char="►"/>
              <a:defRPr sz="1200"/>
            </a:lvl6pPr>
            <a:lvl7pPr marL="3200400" lvl="6" indent="-289560" algn="l">
              <a:spcBef>
                <a:spcPts val="1000"/>
              </a:spcBef>
              <a:spcAft>
                <a:spcPts val="0"/>
              </a:spcAft>
              <a:buSzPts val="960"/>
              <a:buChar char="►"/>
              <a:defRPr sz="1200"/>
            </a:lvl7pPr>
            <a:lvl8pPr marL="3657600" lvl="7" indent="-289559" algn="l">
              <a:spcBef>
                <a:spcPts val="1000"/>
              </a:spcBef>
              <a:spcAft>
                <a:spcPts val="0"/>
              </a:spcAft>
              <a:buSzPts val="960"/>
              <a:buChar char="►"/>
              <a:defRPr sz="1200"/>
            </a:lvl8pPr>
            <a:lvl9pPr marL="4114800" lvl="8" indent="-289559" algn="l">
              <a:spcBef>
                <a:spcPts val="1000"/>
              </a:spcBef>
              <a:spcAft>
                <a:spcPts val="0"/>
              </a:spcAft>
              <a:buSzPts val="960"/>
              <a:buChar char="►"/>
              <a:defRPr sz="1200"/>
            </a:lvl9pPr>
          </a:lstStyle>
          <a:p>
            <a:endParaRPr/>
          </a:p>
        </p:txBody>
      </p:sp>
      <p:sp>
        <p:nvSpPr>
          <p:cNvPr id="46" name="Google Shape;46;p33"/>
          <p:cNvSpPr txBox="1">
            <a:spLocks noGrp="1"/>
          </p:cNvSpPr>
          <p:nvPr>
            <p:ph type="body" idx="3"/>
          </p:nvPr>
        </p:nvSpPr>
        <p:spPr>
          <a:xfrm>
            <a:off x="5654495" y="1905000"/>
            <a:ext cx="4396339"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solidFill>
                  <a:schemeClr val="accent1"/>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47" name="Google Shape;47;p33"/>
          <p:cNvSpPr txBox="1">
            <a:spLocks noGrp="1"/>
          </p:cNvSpPr>
          <p:nvPr>
            <p:ph type="body" idx="4"/>
          </p:nvPr>
        </p:nvSpPr>
        <p:spPr>
          <a:xfrm>
            <a:off x="5654495" y="2514600"/>
            <a:ext cx="4396339" cy="3741738"/>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sz="1800"/>
            </a:lvl1pPr>
            <a:lvl2pPr marL="914400" lvl="1" indent="-309880" algn="l">
              <a:spcBef>
                <a:spcPts val="1000"/>
              </a:spcBef>
              <a:spcAft>
                <a:spcPts val="0"/>
              </a:spcAft>
              <a:buSzPts val="1280"/>
              <a:buChar char="►"/>
              <a:defRPr sz="1600"/>
            </a:lvl2pPr>
            <a:lvl3pPr marL="1371600" lvl="2" indent="-299719" algn="l">
              <a:spcBef>
                <a:spcPts val="1000"/>
              </a:spcBef>
              <a:spcAft>
                <a:spcPts val="0"/>
              </a:spcAft>
              <a:buSzPts val="1120"/>
              <a:buChar char="►"/>
              <a:defRPr sz="1400"/>
            </a:lvl3pPr>
            <a:lvl4pPr marL="1828800" lvl="3" indent="-289560" algn="l">
              <a:spcBef>
                <a:spcPts val="1000"/>
              </a:spcBef>
              <a:spcAft>
                <a:spcPts val="0"/>
              </a:spcAft>
              <a:buSzPts val="960"/>
              <a:buChar char="►"/>
              <a:defRPr sz="1200"/>
            </a:lvl4pPr>
            <a:lvl5pPr marL="2286000" lvl="4" indent="-289560" algn="l">
              <a:spcBef>
                <a:spcPts val="1000"/>
              </a:spcBef>
              <a:spcAft>
                <a:spcPts val="0"/>
              </a:spcAft>
              <a:buSzPts val="960"/>
              <a:buChar char="►"/>
              <a:defRPr sz="1200"/>
            </a:lvl5pPr>
            <a:lvl6pPr marL="2743200" lvl="5" indent="-289560" algn="l">
              <a:spcBef>
                <a:spcPts val="1000"/>
              </a:spcBef>
              <a:spcAft>
                <a:spcPts val="0"/>
              </a:spcAft>
              <a:buSzPts val="960"/>
              <a:buChar char="►"/>
              <a:defRPr sz="1200"/>
            </a:lvl6pPr>
            <a:lvl7pPr marL="3200400" lvl="6" indent="-289560" algn="l">
              <a:spcBef>
                <a:spcPts val="1000"/>
              </a:spcBef>
              <a:spcAft>
                <a:spcPts val="0"/>
              </a:spcAft>
              <a:buSzPts val="960"/>
              <a:buChar char="►"/>
              <a:defRPr sz="1200"/>
            </a:lvl7pPr>
            <a:lvl8pPr marL="3657600" lvl="7" indent="-289559" algn="l">
              <a:spcBef>
                <a:spcPts val="1000"/>
              </a:spcBef>
              <a:spcAft>
                <a:spcPts val="0"/>
              </a:spcAft>
              <a:buSzPts val="960"/>
              <a:buChar char="►"/>
              <a:defRPr sz="1200"/>
            </a:lvl8pPr>
            <a:lvl9pPr marL="4114800" lvl="8" indent="-289559" algn="l">
              <a:spcBef>
                <a:spcPts val="1000"/>
              </a:spcBef>
              <a:spcAft>
                <a:spcPts val="0"/>
              </a:spcAft>
              <a:buSzPts val="960"/>
              <a:buChar char="►"/>
              <a:defRPr sz="1200"/>
            </a:lvl9pPr>
          </a:lstStyle>
          <a:p>
            <a:endParaRPr/>
          </a:p>
        </p:txBody>
      </p:sp>
      <p:sp>
        <p:nvSpPr>
          <p:cNvPr id="48" name="Google Shape;48;p33"/>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33"/>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33"/>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r">
              <a:spcBef>
                <a:spcPts val="0"/>
              </a:spcBef>
              <a:spcAft>
                <a:spcPts val="0"/>
              </a:spcAft>
              <a:buClr>
                <a:schemeClr val="lt1"/>
              </a:buClr>
              <a:buSzPts val="2800"/>
              <a:buFont typeface="Century Gothic"/>
              <a:buNone/>
              <a:defRPr/>
            </a:lvl1pPr>
            <a:lvl2pPr marL="0" lvl="1" indent="0" algn="r">
              <a:spcBef>
                <a:spcPts val="0"/>
              </a:spcBef>
              <a:spcAft>
                <a:spcPts val="0"/>
              </a:spcAft>
              <a:buClr>
                <a:schemeClr val="lt1"/>
              </a:buClr>
              <a:buSzPts val="2800"/>
              <a:buFont typeface="Century Gothic"/>
              <a:buNone/>
              <a:defRPr/>
            </a:lvl2pPr>
            <a:lvl3pPr marL="0" lvl="2" indent="0" algn="r">
              <a:spcBef>
                <a:spcPts val="0"/>
              </a:spcBef>
              <a:spcAft>
                <a:spcPts val="0"/>
              </a:spcAft>
              <a:buClr>
                <a:schemeClr val="lt1"/>
              </a:buClr>
              <a:buSzPts val="2800"/>
              <a:buFont typeface="Century Gothic"/>
              <a:buNone/>
              <a:defRPr/>
            </a:lvl3pPr>
            <a:lvl4pPr marL="0" lvl="3" indent="0" algn="r">
              <a:spcBef>
                <a:spcPts val="0"/>
              </a:spcBef>
              <a:spcAft>
                <a:spcPts val="0"/>
              </a:spcAft>
              <a:buClr>
                <a:schemeClr val="lt1"/>
              </a:buClr>
              <a:buSzPts val="2800"/>
              <a:buFont typeface="Century Gothic"/>
              <a:buNone/>
              <a:defRPr/>
            </a:lvl4pPr>
            <a:lvl5pPr marL="0" lvl="4" indent="0" algn="r">
              <a:spcBef>
                <a:spcPts val="0"/>
              </a:spcBef>
              <a:spcAft>
                <a:spcPts val="0"/>
              </a:spcAft>
              <a:buClr>
                <a:schemeClr val="lt1"/>
              </a:buClr>
              <a:buSzPts val="2800"/>
              <a:buFont typeface="Century Gothic"/>
              <a:buNone/>
              <a:defRPr/>
            </a:lvl5pPr>
            <a:lvl6pPr marL="0" lvl="5" indent="0" algn="r">
              <a:spcBef>
                <a:spcPts val="0"/>
              </a:spcBef>
              <a:spcAft>
                <a:spcPts val="0"/>
              </a:spcAft>
              <a:buClr>
                <a:schemeClr val="lt1"/>
              </a:buClr>
              <a:buSzPts val="2800"/>
              <a:buFont typeface="Century Gothic"/>
              <a:buNone/>
              <a:defRPr/>
            </a:lvl6pPr>
            <a:lvl7pPr marL="0" lvl="6" indent="0" algn="r">
              <a:spcBef>
                <a:spcPts val="0"/>
              </a:spcBef>
              <a:spcAft>
                <a:spcPts val="0"/>
              </a:spcAft>
              <a:buClr>
                <a:schemeClr val="lt1"/>
              </a:buClr>
              <a:buSzPts val="2800"/>
              <a:buFont typeface="Century Gothic"/>
              <a:buNone/>
              <a:defRPr/>
            </a:lvl7pPr>
            <a:lvl8pPr marL="0" lvl="7" indent="0" algn="r">
              <a:spcBef>
                <a:spcPts val="0"/>
              </a:spcBef>
              <a:spcAft>
                <a:spcPts val="0"/>
              </a:spcAft>
              <a:buClr>
                <a:schemeClr val="lt1"/>
              </a:buClr>
              <a:buSzPts val="2800"/>
              <a:buFont typeface="Century Gothic"/>
              <a:buNone/>
              <a:defRPr/>
            </a:lvl8pPr>
            <a:lvl9pPr marL="0" lvl="8" indent="0" algn="r">
              <a:spcBef>
                <a:spcPts val="0"/>
              </a:spcBef>
              <a:spcAft>
                <a:spcPts val="0"/>
              </a:spcAft>
              <a:buClr>
                <a:schemeClr val="lt1"/>
              </a:buClr>
              <a:buSzPts val="2800"/>
              <a:buFont typeface="Century Gothic"/>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1"/>
        <p:cNvGrpSpPr/>
        <p:nvPr/>
      </p:nvGrpSpPr>
      <p:grpSpPr>
        <a:xfrm>
          <a:off x="0" y="0"/>
          <a:ext cx="0" cy="0"/>
          <a:chOff x="0" y="0"/>
          <a:chExt cx="0" cy="0"/>
        </a:xfrm>
      </p:grpSpPr>
      <p:sp>
        <p:nvSpPr>
          <p:cNvPr id="52" name="Google Shape;52;p34"/>
          <p:cNvSpPr txBox="1">
            <a:spLocks noGrp="1"/>
          </p:cNvSpPr>
          <p:nvPr>
            <p:ph type="title"/>
          </p:nvPr>
        </p:nvSpPr>
        <p:spPr>
          <a:xfrm>
            <a:off x="646111" y="452718"/>
            <a:ext cx="9404723" cy="140053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34"/>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34"/>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34"/>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r">
              <a:spcBef>
                <a:spcPts val="0"/>
              </a:spcBef>
              <a:spcAft>
                <a:spcPts val="0"/>
              </a:spcAft>
              <a:buClr>
                <a:schemeClr val="lt1"/>
              </a:buClr>
              <a:buSzPts val="2800"/>
              <a:buFont typeface="Century Gothic"/>
              <a:buNone/>
              <a:defRPr/>
            </a:lvl1pPr>
            <a:lvl2pPr marL="0" lvl="1" indent="0" algn="r">
              <a:spcBef>
                <a:spcPts val="0"/>
              </a:spcBef>
              <a:spcAft>
                <a:spcPts val="0"/>
              </a:spcAft>
              <a:buClr>
                <a:schemeClr val="lt1"/>
              </a:buClr>
              <a:buSzPts val="2800"/>
              <a:buFont typeface="Century Gothic"/>
              <a:buNone/>
              <a:defRPr/>
            </a:lvl2pPr>
            <a:lvl3pPr marL="0" lvl="2" indent="0" algn="r">
              <a:spcBef>
                <a:spcPts val="0"/>
              </a:spcBef>
              <a:spcAft>
                <a:spcPts val="0"/>
              </a:spcAft>
              <a:buClr>
                <a:schemeClr val="lt1"/>
              </a:buClr>
              <a:buSzPts val="2800"/>
              <a:buFont typeface="Century Gothic"/>
              <a:buNone/>
              <a:defRPr/>
            </a:lvl3pPr>
            <a:lvl4pPr marL="0" lvl="3" indent="0" algn="r">
              <a:spcBef>
                <a:spcPts val="0"/>
              </a:spcBef>
              <a:spcAft>
                <a:spcPts val="0"/>
              </a:spcAft>
              <a:buClr>
                <a:schemeClr val="lt1"/>
              </a:buClr>
              <a:buSzPts val="2800"/>
              <a:buFont typeface="Century Gothic"/>
              <a:buNone/>
              <a:defRPr/>
            </a:lvl4pPr>
            <a:lvl5pPr marL="0" lvl="4" indent="0" algn="r">
              <a:spcBef>
                <a:spcPts val="0"/>
              </a:spcBef>
              <a:spcAft>
                <a:spcPts val="0"/>
              </a:spcAft>
              <a:buClr>
                <a:schemeClr val="lt1"/>
              </a:buClr>
              <a:buSzPts val="2800"/>
              <a:buFont typeface="Century Gothic"/>
              <a:buNone/>
              <a:defRPr/>
            </a:lvl5pPr>
            <a:lvl6pPr marL="0" lvl="5" indent="0" algn="r">
              <a:spcBef>
                <a:spcPts val="0"/>
              </a:spcBef>
              <a:spcAft>
                <a:spcPts val="0"/>
              </a:spcAft>
              <a:buClr>
                <a:schemeClr val="lt1"/>
              </a:buClr>
              <a:buSzPts val="2800"/>
              <a:buFont typeface="Century Gothic"/>
              <a:buNone/>
              <a:defRPr/>
            </a:lvl6pPr>
            <a:lvl7pPr marL="0" lvl="6" indent="0" algn="r">
              <a:spcBef>
                <a:spcPts val="0"/>
              </a:spcBef>
              <a:spcAft>
                <a:spcPts val="0"/>
              </a:spcAft>
              <a:buClr>
                <a:schemeClr val="lt1"/>
              </a:buClr>
              <a:buSzPts val="2800"/>
              <a:buFont typeface="Century Gothic"/>
              <a:buNone/>
              <a:defRPr/>
            </a:lvl7pPr>
            <a:lvl8pPr marL="0" lvl="7" indent="0" algn="r">
              <a:spcBef>
                <a:spcPts val="0"/>
              </a:spcBef>
              <a:spcAft>
                <a:spcPts val="0"/>
              </a:spcAft>
              <a:buClr>
                <a:schemeClr val="lt1"/>
              </a:buClr>
              <a:buSzPts val="2800"/>
              <a:buFont typeface="Century Gothic"/>
              <a:buNone/>
              <a:defRPr/>
            </a:lvl8pPr>
            <a:lvl9pPr marL="0" lvl="8" indent="0" algn="r">
              <a:spcBef>
                <a:spcPts val="0"/>
              </a:spcBef>
              <a:spcAft>
                <a:spcPts val="0"/>
              </a:spcAft>
              <a:buClr>
                <a:schemeClr val="lt1"/>
              </a:buClr>
              <a:buSzPts val="2800"/>
              <a:buFont typeface="Century Gothic"/>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6"/>
        <p:cNvGrpSpPr/>
        <p:nvPr/>
      </p:nvGrpSpPr>
      <p:grpSpPr>
        <a:xfrm>
          <a:off x="0" y="0"/>
          <a:ext cx="0" cy="0"/>
          <a:chOff x="0" y="0"/>
          <a:chExt cx="0" cy="0"/>
        </a:xfrm>
      </p:grpSpPr>
      <p:sp>
        <p:nvSpPr>
          <p:cNvPr id="57" name="Google Shape;57;p35"/>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35"/>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35"/>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r">
              <a:spcBef>
                <a:spcPts val="0"/>
              </a:spcBef>
              <a:spcAft>
                <a:spcPts val="0"/>
              </a:spcAft>
              <a:buClr>
                <a:schemeClr val="lt1"/>
              </a:buClr>
              <a:buSzPts val="2800"/>
              <a:buFont typeface="Century Gothic"/>
              <a:buNone/>
              <a:defRPr/>
            </a:lvl1pPr>
            <a:lvl2pPr marL="0" lvl="1" indent="0" algn="r">
              <a:spcBef>
                <a:spcPts val="0"/>
              </a:spcBef>
              <a:spcAft>
                <a:spcPts val="0"/>
              </a:spcAft>
              <a:buClr>
                <a:schemeClr val="lt1"/>
              </a:buClr>
              <a:buSzPts val="2800"/>
              <a:buFont typeface="Century Gothic"/>
              <a:buNone/>
              <a:defRPr/>
            </a:lvl2pPr>
            <a:lvl3pPr marL="0" lvl="2" indent="0" algn="r">
              <a:spcBef>
                <a:spcPts val="0"/>
              </a:spcBef>
              <a:spcAft>
                <a:spcPts val="0"/>
              </a:spcAft>
              <a:buClr>
                <a:schemeClr val="lt1"/>
              </a:buClr>
              <a:buSzPts val="2800"/>
              <a:buFont typeface="Century Gothic"/>
              <a:buNone/>
              <a:defRPr/>
            </a:lvl3pPr>
            <a:lvl4pPr marL="0" lvl="3" indent="0" algn="r">
              <a:spcBef>
                <a:spcPts val="0"/>
              </a:spcBef>
              <a:spcAft>
                <a:spcPts val="0"/>
              </a:spcAft>
              <a:buClr>
                <a:schemeClr val="lt1"/>
              </a:buClr>
              <a:buSzPts val="2800"/>
              <a:buFont typeface="Century Gothic"/>
              <a:buNone/>
              <a:defRPr/>
            </a:lvl4pPr>
            <a:lvl5pPr marL="0" lvl="4" indent="0" algn="r">
              <a:spcBef>
                <a:spcPts val="0"/>
              </a:spcBef>
              <a:spcAft>
                <a:spcPts val="0"/>
              </a:spcAft>
              <a:buClr>
                <a:schemeClr val="lt1"/>
              </a:buClr>
              <a:buSzPts val="2800"/>
              <a:buFont typeface="Century Gothic"/>
              <a:buNone/>
              <a:defRPr/>
            </a:lvl5pPr>
            <a:lvl6pPr marL="0" lvl="5" indent="0" algn="r">
              <a:spcBef>
                <a:spcPts val="0"/>
              </a:spcBef>
              <a:spcAft>
                <a:spcPts val="0"/>
              </a:spcAft>
              <a:buClr>
                <a:schemeClr val="lt1"/>
              </a:buClr>
              <a:buSzPts val="2800"/>
              <a:buFont typeface="Century Gothic"/>
              <a:buNone/>
              <a:defRPr/>
            </a:lvl6pPr>
            <a:lvl7pPr marL="0" lvl="6" indent="0" algn="r">
              <a:spcBef>
                <a:spcPts val="0"/>
              </a:spcBef>
              <a:spcAft>
                <a:spcPts val="0"/>
              </a:spcAft>
              <a:buClr>
                <a:schemeClr val="lt1"/>
              </a:buClr>
              <a:buSzPts val="2800"/>
              <a:buFont typeface="Century Gothic"/>
              <a:buNone/>
              <a:defRPr/>
            </a:lvl7pPr>
            <a:lvl8pPr marL="0" lvl="7" indent="0" algn="r">
              <a:spcBef>
                <a:spcPts val="0"/>
              </a:spcBef>
              <a:spcAft>
                <a:spcPts val="0"/>
              </a:spcAft>
              <a:buClr>
                <a:schemeClr val="lt1"/>
              </a:buClr>
              <a:buSzPts val="2800"/>
              <a:buFont typeface="Century Gothic"/>
              <a:buNone/>
              <a:defRPr/>
            </a:lvl8pPr>
            <a:lvl9pPr marL="0" lvl="8" indent="0" algn="r">
              <a:spcBef>
                <a:spcPts val="0"/>
              </a:spcBef>
              <a:spcAft>
                <a:spcPts val="0"/>
              </a:spcAft>
              <a:buClr>
                <a:schemeClr val="lt1"/>
              </a:buClr>
              <a:buSzPts val="2800"/>
              <a:buFont typeface="Century Gothic"/>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0"/>
        <p:cNvGrpSpPr/>
        <p:nvPr/>
      </p:nvGrpSpPr>
      <p:grpSpPr>
        <a:xfrm>
          <a:off x="0" y="0"/>
          <a:ext cx="0" cy="0"/>
          <a:chOff x="0" y="0"/>
          <a:chExt cx="0" cy="0"/>
        </a:xfrm>
      </p:grpSpPr>
      <p:sp>
        <p:nvSpPr>
          <p:cNvPr id="61" name="Google Shape;61;p36"/>
          <p:cNvSpPr txBox="1">
            <a:spLocks noGrp="1"/>
          </p:cNvSpPr>
          <p:nvPr>
            <p:ph type="title"/>
          </p:nvPr>
        </p:nvSpPr>
        <p:spPr>
          <a:xfrm>
            <a:off x="1154954" y="1447800"/>
            <a:ext cx="3401064" cy="14478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lt2"/>
              </a:buClr>
              <a:buSzPts val="2400"/>
              <a:buFont typeface="Century Gothic"/>
              <a:buNone/>
              <a:defRPr sz="24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36"/>
          <p:cNvSpPr txBox="1">
            <a:spLocks noGrp="1"/>
          </p:cNvSpPr>
          <p:nvPr>
            <p:ph type="body" idx="1"/>
          </p:nvPr>
        </p:nvSpPr>
        <p:spPr>
          <a:xfrm>
            <a:off x="4784616" y="1447800"/>
            <a:ext cx="5195997" cy="4572000"/>
          </a:xfrm>
          <a:prstGeom prst="rect">
            <a:avLst/>
          </a:prstGeom>
          <a:noFill/>
          <a:ln>
            <a:noFill/>
          </a:ln>
        </p:spPr>
        <p:txBody>
          <a:bodyPr spcFirstLastPara="1" wrap="square" lIns="91425" tIns="45700" rIns="91425" bIns="45700" anchor="ctr" anchorCtr="0">
            <a:normAutofit/>
          </a:bodyPr>
          <a:lstStyle>
            <a:lvl1pPr marL="457200" lvl="0" indent="-330200" algn="l">
              <a:spcBef>
                <a:spcPts val="1000"/>
              </a:spcBef>
              <a:spcAft>
                <a:spcPts val="0"/>
              </a:spcAft>
              <a:buSzPts val="1600"/>
              <a:buChar char="►"/>
              <a:defRPr sz="2000"/>
            </a:lvl1pPr>
            <a:lvl2pPr marL="914400" lvl="1" indent="-320040" algn="l">
              <a:spcBef>
                <a:spcPts val="1000"/>
              </a:spcBef>
              <a:spcAft>
                <a:spcPts val="0"/>
              </a:spcAft>
              <a:buSzPts val="1440"/>
              <a:buChar char="►"/>
              <a:defRPr sz="1800"/>
            </a:lvl2pPr>
            <a:lvl3pPr marL="1371600" lvl="2" indent="-309880" algn="l">
              <a:spcBef>
                <a:spcPts val="1000"/>
              </a:spcBef>
              <a:spcAft>
                <a:spcPts val="0"/>
              </a:spcAft>
              <a:buSzPts val="1280"/>
              <a:buChar char="►"/>
              <a:defRPr sz="1600"/>
            </a:lvl3pPr>
            <a:lvl4pPr marL="1828800" lvl="3" indent="-299719" algn="l">
              <a:spcBef>
                <a:spcPts val="1000"/>
              </a:spcBef>
              <a:spcAft>
                <a:spcPts val="0"/>
              </a:spcAft>
              <a:buSzPts val="1120"/>
              <a:buChar char="►"/>
              <a:defRPr sz="1400"/>
            </a:lvl4pPr>
            <a:lvl5pPr marL="2286000" lvl="4" indent="-299720" algn="l">
              <a:spcBef>
                <a:spcPts val="1000"/>
              </a:spcBef>
              <a:spcAft>
                <a:spcPts val="0"/>
              </a:spcAft>
              <a:buSzPts val="1120"/>
              <a:buChar char="►"/>
              <a:defRPr sz="1400"/>
            </a:lvl5pPr>
            <a:lvl6pPr marL="2743200" lvl="5" indent="-299720" algn="l">
              <a:spcBef>
                <a:spcPts val="1000"/>
              </a:spcBef>
              <a:spcAft>
                <a:spcPts val="0"/>
              </a:spcAft>
              <a:buSzPts val="1120"/>
              <a:buChar char="►"/>
              <a:defRPr sz="1400"/>
            </a:lvl6pPr>
            <a:lvl7pPr marL="3200400" lvl="6" indent="-299720" algn="l">
              <a:spcBef>
                <a:spcPts val="1000"/>
              </a:spcBef>
              <a:spcAft>
                <a:spcPts val="0"/>
              </a:spcAft>
              <a:buSzPts val="1120"/>
              <a:buChar char="►"/>
              <a:defRPr sz="1400"/>
            </a:lvl7pPr>
            <a:lvl8pPr marL="3657600" lvl="7" indent="-299720" algn="l">
              <a:spcBef>
                <a:spcPts val="1000"/>
              </a:spcBef>
              <a:spcAft>
                <a:spcPts val="0"/>
              </a:spcAft>
              <a:buSzPts val="1120"/>
              <a:buChar char="►"/>
              <a:defRPr sz="1400"/>
            </a:lvl8pPr>
            <a:lvl9pPr marL="4114800" lvl="8" indent="-299720" algn="l">
              <a:spcBef>
                <a:spcPts val="1000"/>
              </a:spcBef>
              <a:spcAft>
                <a:spcPts val="0"/>
              </a:spcAft>
              <a:buSzPts val="1120"/>
              <a:buChar char="►"/>
              <a:defRPr sz="1400"/>
            </a:lvl9pPr>
          </a:lstStyle>
          <a:p>
            <a:endParaRPr/>
          </a:p>
        </p:txBody>
      </p:sp>
      <p:sp>
        <p:nvSpPr>
          <p:cNvPr id="63" name="Google Shape;63;p36"/>
          <p:cNvSpPr txBox="1">
            <a:spLocks noGrp="1"/>
          </p:cNvSpPr>
          <p:nvPr>
            <p:ph type="body" idx="2"/>
          </p:nvPr>
        </p:nvSpPr>
        <p:spPr>
          <a:xfrm>
            <a:off x="1154954" y="3129280"/>
            <a:ext cx="3401063" cy="2895599"/>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64" name="Google Shape;64;p36"/>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36"/>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36"/>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r">
              <a:spcBef>
                <a:spcPts val="0"/>
              </a:spcBef>
              <a:spcAft>
                <a:spcPts val="0"/>
              </a:spcAft>
              <a:buClr>
                <a:schemeClr val="lt1"/>
              </a:buClr>
              <a:buSzPts val="2800"/>
              <a:buFont typeface="Century Gothic"/>
              <a:buNone/>
              <a:defRPr/>
            </a:lvl1pPr>
            <a:lvl2pPr marL="0" lvl="1" indent="0" algn="r">
              <a:spcBef>
                <a:spcPts val="0"/>
              </a:spcBef>
              <a:spcAft>
                <a:spcPts val="0"/>
              </a:spcAft>
              <a:buClr>
                <a:schemeClr val="lt1"/>
              </a:buClr>
              <a:buSzPts val="2800"/>
              <a:buFont typeface="Century Gothic"/>
              <a:buNone/>
              <a:defRPr/>
            </a:lvl2pPr>
            <a:lvl3pPr marL="0" lvl="2" indent="0" algn="r">
              <a:spcBef>
                <a:spcPts val="0"/>
              </a:spcBef>
              <a:spcAft>
                <a:spcPts val="0"/>
              </a:spcAft>
              <a:buClr>
                <a:schemeClr val="lt1"/>
              </a:buClr>
              <a:buSzPts val="2800"/>
              <a:buFont typeface="Century Gothic"/>
              <a:buNone/>
              <a:defRPr/>
            </a:lvl3pPr>
            <a:lvl4pPr marL="0" lvl="3" indent="0" algn="r">
              <a:spcBef>
                <a:spcPts val="0"/>
              </a:spcBef>
              <a:spcAft>
                <a:spcPts val="0"/>
              </a:spcAft>
              <a:buClr>
                <a:schemeClr val="lt1"/>
              </a:buClr>
              <a:buSzPts val="2800"/>
              <a:buFont typeface="Century Gothic"/>
              <a:buNone/>
              <a:defRPr/>
            </a:lvl4pPr>
            <a:lvl5pPr marL="0" lvl="4" indent="0" algn="r">
              <a:spcBef>
                <a:spcPts val="0"/>
              </a:spcBef>
              <a:spcAft>
                <a:spcPts val="0"/>
              </a:spcAft>
              <a:buClr>
                <a:schemeClr val="lt1"/>
              </a:buClr>
              <a:buSzPts val="2800"/>
              <a:buFont typeface="Century Gothic"/>
              <a:buNone/>
              <a:defRPr/>
            </a:lvl5pPr>
            <a:lvl6pPr marL="0" lvl="5" indent="0" algn="r">
              <a:spcBef>
                <a:spcPts val="0"/>
              </a:spcBef>
              <a:spcAft>
                <a:spcPts val="0"/>
              </a:spcAft>
              <a:buClr>
                <a:schemeClr val="lt1"/>
              </a:buClr>
              <a:buSzPts val="2800"/>
              <a:buFont typeface="Century Gothic"/>
              <a:buNone/>
              <a:defRPr/>
            </a:lvl6pPr>
            <a:lvl7pPr marL="0" lvl="6" indent="0" algn="r">
              <a:spcBef>
                <a:spcPts val="0"/>
              </a:spcBef>
              <a:spcAft>
                <a:spcPts val="0"/>
              </a:spcAft>
              <a:buClr>
                <a:schemeClr val="lt1"/>
              </a:buClr>
              <a:buSzPts val="2800"/>
              <a:buFont typeface="Century Gothic"/>
              <a:buNone/>
              <a:defRPr/>
            </a:lvl7pPr>
            <a:lvl8pPr marL="0" lvl="7" indent="0" algn="r">
              <a:spcBef>
                <a:spcPts val="0"/>
              </a:spcBef>
              <a:spcAft>
                <a:spcPts val="0"/>
              </a:spcAft>
              <a:buClr>
                <a:schemeClr val="lt1"/>
              </a:buClr>
              <a:buSzPts val="2800"/>
              <a:buFont typeface="Century Gothic"/>
              <a:buNone/>
              <a:defRPr/>
            </a:lvl8pPr>
            <a:lvl9pPr marL="0" lvl="8" indent="0" algn="r">
              <a:spcBef>
                <a:spcPts val="0"/>
              </a:spcBef>
              <a:spcAft>
                <a:spcPts val="0"/>
              </a:spcAft>
              <a:buClr>
                <a:schemeClr val="lt1"/>
              </a:buClr>
              <a:buSzPts val="2800"/>
              <a:buFont typeface="Century Gothic"/>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7"/>
        <p:cNvGrpSpPr/>
        <p:nvPr/>
      </p:nvGrpSpPr>
      <p:grpSpPr>
        <a:xfrm>
          <a:off x="0" y="0"/>
          <a:ext cx="0" cy="0"/>
          <a:chOff x="0" y="0"/>
          <a:chExt cx="0" cy="0"/>
        </a:xfrm>
      </p:grpSpPr>
      <p:sp>
        <p:nvSpPr>
          <p:cNvPr id="68" name="Google Shape;68;p37"/>
          <p:cNvSpPr txBox="1">
            <a:spLocks noGrp="1"/>
          </p:cNvSpPr>
          <p:nvPr>
            <p:ph type="title"/>
          </p:nvPr>
        </p:nvSpPr>
        <p:spPr>
          <a:xfrm>
            <a:off x="1153907" y="1854192"/>
            <a:ext cx="5092906" cy="157480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2"/>
              </a:buClr>
              <a:buSzPts val="3600"/>
              <a:buFont typeface="Century Gothic"/>
              <a:buNone/>
              <a:defRPr sz="36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37"/>
          <p:cNvSpPr>
            <a:spLocks noGrp="1"/>
          </p:cNvSpPr>
          <p:nvPr>
            <p:ph type="pic" idx="2"/>
          </p:nvPr>
        </p:nvSpPr>
        <p:spPr>
          <a:xfrm>
            <a:off x="6949546" y="1143000"/>
            <a:ext cx="3200400" cy="4572000"/>
          </a:xfrm>
          <a:prstGeom prst="roundRect">
            <a:avLst>
              <a:gd name="adj" fmla="val 1858"/>
            </a:avLst>
          </a:prstGeom>
          <a:noFill/>
          <a:ln>
            <a:noFill/>
          </a:ln>
          <a:effectLst>
            <a:outerShdw blurRad="50800" dist="50800" dir="5400000" algn="tl" rotWithShape="0">
              <a:srgbClr val="000000">
                <a:alpha val="42745"/>
              </a:srgbClr>
            </a:outerShdw>
          </a:effectLst>
        </p:spPr>
      </p:sp>
      <p:sp>
        <p:nvSpPr>
          <p:cNvPr id="70" name="Google Shape;70;p37"/>
          <p:cNvSpPr txBox="1">
            <a:spLocks noGrp="1"/>
          </p:cNvSpPr>
          <p:nvPr>
            <p:ph type="body" idx="1"/>
          </p:nvPr>
        </p:nvSpPr>
        <p:spPr>
          <a:xfrm>
            <a:off x="1154954" y="3657600"/>
            <a:ext cx="5084979" cy="1371600"/>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71" name="Google Shape;71;p37"/>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37"/>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37"/>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r">
              <a:spcBef>
                <a:spcPts val="0"/>
              </a:spcBef>
              <a:spcAft>
                <a:spcPts val="0"/>
              </a:spcAft>
              <a:buClr>
                <a:schemeClr val="lt1"/>
              </a:buClr>
              <a:buSzPts val="2800"/>
              <a:buFont typeface="Century Gothic"/>
              <a:buNone/>
              <a:defRPr/>
            </a:lvl1pPr>
            <a:lvl2pPr marL="0" lvl="1" indent="0" algn="r">
              <a:spcBef>
                <a:spcPts val="0"/>
              </a:spcBef>
              <a:spcAft>
                <a:spcPts val="0"/>
              </a:spcAft>
              <a:buClr>
                <a:schemeClr val="lt1"/>
              </a:buClr>
              <a:buSzPts val="2800"/>
              <a:buFont typeface="Century Gothic"/>
              <a:buNone/>
              <a:defRPr/>
            </a:lvl2pPr>
            <a:lvl3pPr marL="0" lvl="2" indent="0" algn="r">
              <a:spcBef>
                <a:spcPts val="0"/>
              </a:spcBef>
              <a:spcAft>
                <a:spcPts val="0"/>
              </a:spcAft>
              <a:buClr>
                <a:schemeClr val="lt1"/>
              </a:buClr>
              <a:buSzPts val="2800"/>
              <a:buFont typeface="Century Gothic"/>
              <a:buNone/>
              <a:defRPr/>
            </a:lvl3pPr>
            <a:lvl4pPr marL="0" lvl="3" indent="0" algn="r">
              <a:spcBef>
                <a:spcPts val="0"/>
              </a:spcBef>
              <a:spcAft>
                <a:spcPts val="0"/>
              </a:spcAft>
              <a:buClr>
                <a:schemeClr val="lt1"/>
              </a:buClr>
              <a:buSzPts val="2800"/>
              <a:buFont typeface="Century Gothic"/>
              <a:buNone/>
              <a:defRPr/>
            </a:lvl4pPr>
            <a:lvl5pPr marL="0" lvl="4" indent="0" algn="r">
              <a:spcBef>
                <a:spcPts val="0"/>
              </a:spcBef>
              <a:spcAft>
                <a:spcPts val="0"/>
              </a:spcAft>
              <a:buClr>
                <a:schemeClr val="lt1"/>
              </a:buClr>
              <a:buSzPts val="2800"/>
              <a:buFont typeface="Century Gothic"/>
              <a:buNone/>
              <a:defRPr/>
            </a:lvl5pPr>
            <a:lvl6pPr marL="0" lvl="5" indent="0" algn="r">
              <a:spcBef>
                <a:spcPts val="0"/>
              </a:spcBef>
              <a:spcAft>
                <a:spcPts val="0"/>
              </a:spcAft>
              <a:buClr>
                <a:schemeClr val="lt1"/>
              </a:buClr>
              <a:buSzPts val="2800"/>
              <a:buFont typeface="Century Gothic"/>
              <a:buNone/>
              <a:defRPr/>
            </a:lvl6pPr>
            <a:lvl7pPr marL="0" lvl="6" indent="0" algn="r">
              <a:spcBef>
                <a:spcPts val="0"/>
              </a:spcBef>
              <a:spcAft>
                <a:spcPts val="0"/>
              </a:spcAft>
              <a:buClr>
                <a:schemeClr val="lt1"/>
              </a:buClr>
              <a:buSzPts val="2800"/>
              <a:buFont typeface="Century Gothic"/>
              <a:buNone/>
              <a:defRPr/>
            </a:lvl7pPr>
            <a:lvl8pPr marL="0" lvl="7" indent="0" algn="r">
              <a:spcBef>
                <a:spcPts val="0"/>
              </a:spcBef>
              <a:spcAft>
                <a:spcPts val="0"/>
              </a:spcAft>
              <a:buClr>
                <a:schemeClr val="lt1"/>
              </a:buClr>
              <a:buSzPts val="2800"/>
              <a:buFont typeface="Century Gothic"/>
              <a:buNone/>
              <a:defRPr/>
            </a:lvl8pPr>
            <a:lvl9pPr marL="0" lvl="8" indent="0" algn="r">
              <a:spcBef>
                <a:spcPts val="0"/>
              </a:spcBef>
              <a:spcAft>
                <a:spcPts val="0"/>
              </a:spcAft>
              <a:buClr>
                <a:schemeClr val="lt1"/>
              </a:buClr>
              <a:buSzPts val="2800"/>
              <a:buFont typeface="Century Gothic"/>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5.png"/><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9">
            <a:alphaModFix/>
          </a:blip>
          <a:stretch>
            <a:fillRect/>
          </a:stretch>
        </a:blipFill>
        <a:effectLst/>
      </p:bgPr>
    </p:bg>
    <p:spTree>
      <p:nvGrpSpPr>
        <p:cNvPr id="1" name="Shape 5"/>
        <p:cNvGrpSpPr/>
        <p:nvPr/>
      </p:nvGrpSpPr>
      <p:grpSpPr>
        <a:xfrm>
          <a:off x="0" y="0"/>
          <a:ext cx="0" cy="0"/>
          <a:chOff x="0" y="0"/>
          <a:chExt cx="0" cy="0"/>
        </a:xfrm>
      </p:grpSpPr>
      <p:pic>
        <p:nvPicPr>
          <p:cNvPr id="6" name="Google Shape;6;p18"/>
          <p:cNvPicPr preferRelativeResize="0"/>
          <p:nvPr/>
        </p:nvPicPr>
        <p:blipFill rotWithShape="1">
          <a:blip r:embed="rId20">
            <a:alphaModFix/>
          </a:blip>
          <a:srcRect l="3613"/>
          <a:stretch/>
        </p:blipFill>
        <p:spPr>
          <a:xfrm>
            <a:off x="0" y="2669685"/>
            <a:ext cx="4037012" cy="4188315"/>
          </a:xfrm>
          <a:prstGeom prst="rect">
            <a:avLst/>
          </a:prstGeom>
          <a:noFill/>
          <a:ln>
            <a:noFill/>
          </a:ln>
        </p:spPr>
      </p:pic>
      <p:pic>
        <p:nvPicPr>
          <p:cNvPr id="7" name="Google Shape;7;p18"/>
          <p:cNvPicPr preferRelativeResize="0"/>
          <p:nvPr/>
        </p:nvPicPr>
        <p:blipFill rotWithShape="1">
          <a:blip r:embed="rId21">
            <a:alphaModFix/>
          </a:blip>
          <a:srcRect l="35640"/>
          <a:stretch/>
        </p:blipFill>
        <p:spPr>
          <a:xfrm>
            <a:off x="0" y="2892347"/>
            <a:ext cx="1522412" cy="2365453"/>
          </a:xfrm>
          <a:prstGeom prst="rect">
            <a:avLst/>
          </a:prstGeom>
          <a:noFill/>
          <a:ln>
            <a:noFill/>
          </a:ln>
        </p:spPr>
      </p:pic>
      <p:sp>
        <p:nvSpPr>
          <p:cNvPr id="8" name="Google Shape;8;p18"/>
          <p:cNvSpPr/>
          <p:nvPr/>
        </p:nvSpPr>
        <p:spPr>
          <a:xfrm>
            <a:off x="8609012" y="1676400"/>
            <a:ext cx="2819400" cy="2819400"/>
          </a:xfrm>
          <a:prstGeom prst="ellipse">
            <a:avLst/>
          </a:prstGeom>
          <a:gradFill>
            <a:gsLst>
              <a:gs pos="0">
                <a:srgbClr val="FAC867">
                  <a:alpha val="6666"/>
                </a:srgbClr>
              </a:gs>
              <a:gs pos="36000">
                <a:srgbClr val="FAC867">
                  <a:alpha val="5882"/>
                </a:srgbClr>
              </a:gs>
              <a:gs pos="69000">
                <a:srgbClr val="FAC867">
                  <a:alpha val="0"/>
                </a:srgbClr>
              </a:gs>
              <a:gs pos="100000">
                <a:srgbClr val="FAC86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 name="Google Shape;9;p18"/>
          <p:cNvPicPr preferRelativeResize="0"/>
          <p:nvPr/>
        </p:nvPicPr>
        <p:blipFill rotWithShape="1">
          <a:blip r:embed="rId22">
            <a:alphaModFix/>
          </a:blip>
          <a:srcRect t="28713"/>
          <a:stretch/>
        </p:blipFill>
        <p:spPr>
          <a:xfrm>
            <a:off x="8000197" y="0"/>
            <a:ext cx="1603387" cy="1143000"/>
          </a:xfrm>
          <a:prstGeom prst="rect">
            <a:avLst/>
          </a:prstGeom>
          <a:noFill/>
          <a:ln>
            <a:noFill/>
          </a:ln>
        </p:spPr>
      </p:pic>
      <p:pic>
        <p:nvPicPr>
          <p:cNvPr id="10" name="Google Shape;10;p18"/>
          <p:cNvPicPr preferRelativeResize="0"/>
          <p:nvPr/>
        </p:nvPicPr>
        <p:blipFill rotWithShape="1">
          <a:blip r:embed="rId23">
            <a:alphaModFix/>
          </a:blip>
          <a:srcRect b="24199"/>
          <a:stretch/>
        </p:blipFill>
        <p:spPr>
          <a:xfrm>
            <a:off x="8609012" y="6092866"/>
            <a:ext cx="993734" cy="765134"/>
          </a:xfrm>
          <a:prstGeom prst="rect">
            <a:avLst/>
          </a:prstGeom>
          <a:noFill/>
          <a:ln>
            <a:noFill/>
          </a:ln>
        </p:spPr>
      </p:pic>
      <p:sp>
        <p:nvSpPr>
          <p:cNvPr id="11" name="Google Shape;11;p18"/>
          <p:cNvSpPr/>
          <p:nvPr/>
        </p:nvSpPr>
        <p:spPr>
          <a:xfrm>
            <a:off x="10437812" y="0"/>
            <a:ext cx="685800" cy="1143000"/>
          </a:xfrm>
          <a:prstGeom prst="rect">
            <a:avLst/>
          </a:prstGeom>
          <a:solidFill>
            <a:schemeClr val="accent1"/>
          </a:solidFill>
          <a:ln>
            <a:noFill/>
          </a:ln>
          <a:effectLst>
            <a:outerShdw blurRad="38100" dist="25400" dir="5400000" rotWithShape="0">
              <a:srgbClr val="000000">
                <a:alpha val="4470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18"/>
          <p:cNvSpPr txBox="1">
            <a:spLocks noGrp="1"/>
          </p:cNvSpPr>
          <p:nvPr>
            <p:ph type="title"/>
          </p:nvPr>
        </p:nvSpPr>
        <p:spPr>
          <a:xfrm>
            <a:off x="646111" y="452718"/>
            <a:ext cx="9404723" cy="140053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chemeClr val="lt2"/>
              </a:buClr>
              <a:buSzPts val="4200"/>
              <a:buFont typeface="Century Gothic"/>
              <a:buNone/>
              <a:defRPr sz="4200" b="0" i="0" u="none" strike="noStrike" cap="none">
                <a:solidFill>
                  <a:schemeClr val="lt2"/>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2"/>
                </a:solidFill>
              </a:defRPr>
            </a:lvl2pPr>
            <a:lvl3pPr marR="0" lvl="2" algn="l" rtl="0">
              <a:spcBef>
                <a:spcPts val="0"/>
              </a:spcBef>
              <a:spcAft>
                <a:spcPts val="0"/>
              </a:spcAft>
              <a:buSzPts val="1400"/>
              <a:buNone/>
              <a:defRPr sz="1800" b="0" i="0" u="none" strike="noStrike" cap="none">
                <a:solidFill>
                  <a:schemeClr val="lt2"/>
                </a:solidFill>
              </a:defRPr>
            </a:lvl3pPr>
            <a:lvl4pPr marR="0" lvl="3" algn="l" rtl="0">
              <a:spcBef>
                <a:spcPts val="0"/>
              </a:spcBef>
              <a:spcAft>
                <a:spcPts val="0"/>
              </a:spcAft>
              <a:buSzPts val="1400"/>
              <a:buNone/>
              <a:defRPr sz="1800" b="0" i="0" u="none" strike="noStrike" cap="none">
                <a:solidFill>
                  <a:schemeClr val="lt2"/>
                </a:solidFill>
              </a:defRPr>
            </a:lvl4pPr>
            <a:lvl5pPr marR="0" lvl="4" algn="l" rtl="0">
              <a:spcBef>
                <a:spcPts val="0"/>
              </a:spcBef>
              <a:spcAft>
                <a:spcPts val="0"/>
              </a:spcAft>
              <a:buSzPts val="1400"/>
              <a:buNone/>
              <a:defRPr sz="1800" b="0" i="0" u="none" strike="noStrike" cap="none">
                <a:solidFill>
                  <a:schemeClr val="lt2"/>
                </a:solidFill>
              </a:defRPr>
            </a:lvl5pPr>
            <a:lvl6pPr marR="0" lvl="5" algn="l" rtl="0">
              <a:spcBef>
                <a:spcPts val="0"/>
              </a:spcBef>
              <a:spcAft>
                <a:spcPts val="0"/>
              </a:spcAft>
              <a:buSzPts val="1400"/>
              <a:buNone/>
              <a:defRPr sz="1800" b="0" i="0" u="none" strike="noStrike" cap="none">
                <a:solidFill>
                  <a:schemeClr val="lt2"/>
                </a:solidFill>
              </a:defRPr>
            </a:lvl6pPr>
            <a:lvl7pPr marR="0" lvl="6" algn="l" rtl="0">
              <a:spcBef>
                <a:spcPts val="0"/>
              </a:spcBef>
              <a:spcAft>
                <a:spcPts val="0"/>
              </a:spcAft>
              <a:buSzPts val="1400"/>
              <a:buNone/>
              <a:defRPr sz="1800" b="0" i="0" u="none" strike="noStrike" cap="none">
                <a:solidFill>
                  <a:schemeClr val="lt2"/>
                </a:solidFill>
              </a:defRPr>
            </a:lvl7pPr>
            <a:lvl8pPr marR="0" lvl="7" algn="l" rtl="0">
              <a:spcBef>
                <a:spcPts val="0"/>
              </a:spcBef>
              <a:spcAft>
                <a:spcPts val="0"/>
              </a:spcAft>
              <a:buSzPts val="1400"/>
              <a:buNone/>
              <a:defRPr sz="1800" b="0" i="0" u="none" strike="noStrike" cap="none">
                <a:solidFill>
                  <a:schemeClr val="lt2"/>
                </a:solidFill>
              </a:defRPr>
            </a:lvl8pPr>
            <a:lvl9pPr marR="0" lvl="8" algn="l" rtl="0">
              <a:spcBef>
                <a:spcPts val="0"/>
              </a:spcBef>
              <a:spcAft>
                <a:spcPts val="0"/>
              </a:spcAft>
              <a:buSzPts val="1400"/>
              <a:buNone/>
              <a:defRPr sz="1800" b="0" i="0" u="none" strike="noStrike" cap="none">
                <a:solidFill>
                  <a:schemeClr val="lt2"/>
                </a:solidFill>
              </a:defRPr>
            </a:lvl9pPr>
          </a:lstStyle>
          <a:p>
            <a:endParaRPr/>
          </a:p>
        </p:txBody>
      </p:sp>
      <p:sp>
        <p:nvSpPr>
          <p:cNvPr id="13" name="Google Shape;13;p18"/>
          <p:cNvSpPr txBox="1">
            <a:spLocks noGrp="1"/>
          </p:cNvSpPr>
          <p:nvPr>
            <p:ph type="body" idx="1"/>
          </p:nvPr>
        </p:nvSpPr>
        <p:spPr>
          <a:xfrm>
            <a:off x="1103312" y="2052918"/>
            <a:ext cx="8946541" cy="4195481"/>
          </a:xfrm>
          <a:prstGeom prst="rect">
            <a:avLst/>
          </a:prstGeom>
          <a:noFill/>
          <a:ln>
            <a:noFill/>
          </a:ln>
        </p:spPr>
        <p:txBody>
          <a:bodyPr spcFirstLastPara="1" wrap="square" lIns="91425" tIns="45700" rIns="91425" bIns="45700" anchor="t" anchorCtr="0">
            <a:normAutofit/>
          </a:bodyPr>
          <a:lstStyle>
            <a:lvl1pPr marL="457200" marR="0" lvl="0" indent="-330200" algn="l" rtl="0">
              <a:spcBef>
                <a:spcPts val="1000"/>
              </a:spcBef>
              <a:spcAft>
                <a:spcPts val="0"/>
              </a:spcAft>
              <a:buClr>
                <a:schemeClr val="accent1"/>
              </a:buClr>
              <a:buSzPts val="1600"/>
              <a:buFont typeface="Noto Sans Symbols"/>
              <a:buChar char="►"/>
              <a:defRPr sz="2000" b="0" i="0" u="none" strike="noStrike" cap="none">
                <a:solidFill>
                  <a:schemeClr val="lt1"/>
                </a:solidFill>
                <a:latin typeface="Century Gothic"/>
                <a:ea typeface="Century Gothic"/>
                <a:cs typeface="Century Gothic"/>
                <a:sym typeface="Century Gothic"/>
              </a:defRPr>
            </a:lvl1pPr>
            <a:lvl2pPr marL="914400" marR="0" lvl="1" indent="-320040" algn="l" rtl="0">
              <a:spcBef>
                <a:spcPts val="1000"/>
              </a:spcBef>
              <a:spcAft>
                <a:spcPts val="0"/>
              </a:spcAft>
              <a:buClr>
                <a:schemeClr val="accent1"/>
              </a:buClr>
              <a:buSzPts val="1440"/>
              <a:buFont typeface="Noto Sans Symbols"/>
              <a:buChar char="►"/>
              <a:defRPr sz="1800" b="0" i="0" u="none" strike="noStrike" cap="none">
                <a:solidFill>
                  <a:schemeClr val="lt1"/>
                </a:solidFill>
                <a:latin typeface="Century Gothic"/>
                <a:ea typeface="Century Gothic"/>
                <a:cs typeface="Century Gothic"/>
                <a:sym typeface="Century Gothic"/>
              </a:defRPr>
            </a:lvl2pPr>
            <a:lvl3pPr marL="1371600" marR="0" lvl="2" indent="-309880" algn="l" rtl="0">
              <a:spcBef>
                <a:spcPts val="1000"/>
              </a:spcBef>
              <a:spcAft>
                <a:spcPts val="0"/>
              </a:spcAft>
              <a:buClr>
                <a:schemeClr val="accent1"/>
              </a:buClr>
              <a:buSzPts val="1280"/>
              <a:buFont typeface="Noto Sans Symbols"/>
              <a:buChar char="►"/>
              <a:defRPr sz="1600" b="0" i="0" u="none" strike="noStrike" cap="none">
                <a:solidFill>
                  <a:schemeClr val="lt1"/>
                </a:solidFill>
                <a:latin typeface="Century Gothic"/>
                <a:ea typeface="Century Gothic"/>
                <a:cs typeface="Century Gothic"/>
                <a:sym typeface="Century Gothic"/>
              </a:defRPr>
            </a:lvl3pPr>
            <a:lvl4pPr marL="1828800" marR="0" lvl="3" indent="-299719" algn="l" rtl="0">
              <a:spcBef>
                <a:spcPts val="1000"/>
              </a:spcBef>
              <a:spcAft>
                <a:spcPts val="0"/>
              </a:spcAft>
              <a:buClr>
                <a:schemeClr val="accent1"/>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4pPr>
            <a:lvl5pPr marL="2286000" marR="0" lvl="4" indent="-299720" algn="l" rtl="0">
              <a:spcBef>
                <a:spcPts val="1000"/>
              </a:spcBef>
              <a:spcAft>
                <a:spcPts val="0"/>
              </a:spcAft>
              <a:buClr>
                <a:schemeClr val="accent1"/>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5pPr>
            <a:lvl6pPr marL="2743200" marR="0" lvl="5" indent="-299720" algn="l" rtl="0">
              <a:spcBef>
                <a:spcPts val="1000"/>
              </a:spcBef>
              <a:spcAft>
                <a:spcPts val="0"/>
              </a:spcAft>
              <a:buClr>
                <a:schemeClr val="accent1"/>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6pPr>
            <a:lvl7pPr marL="3200400" marR="0" lvl="6" indent="-299720" algn="l" rtl="0">
              <a:spcBef>
                <a:spcPts val="1000"/>
              </a:spcBef>
              <a:spcAft>
                <a:spcPts val="0"/>
              </a:spcAft>
              <a:buClr>
                <a:schemeClr val="accent1"/>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7pPr>
            <a:lvl8pPr marL="3657600" marR="0" lvl="7" indent="-299720" algn="l" rtl="0">
              <a:spcBef>
                <a:spcPts val="1000"/>
              </a:spcBef>
              <a:spcAft>
                <a:spcPts val="0"/>
              </a:spcAft>
              <a:buClr>
                <a:schemeClr val="accent1"/>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8pPr>
            <a:lvl9pPr marL="4114800" marR="0" lvl="8" indent="-299720" algn="l" rtl="0">
              <a:spcBef>
                <a:spcPts val="1000"/>
              </a:spcBef>
              <a:spcAft>
                <a:spcPts val="0"/>
              </a:spcAft>
              <a:buClr>
                <a:schemeClr val="accent1"/>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9pPr>
          </a:lstStyle>
          <a:p>
            <a:endParaRPr/>
          </a:p>
        </p:txBody>
      </p:sp>
      <p:sp>
        <p:nvSpPr>
          <p:cNvPr id="14" name="Google Shape;14;p18"/>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100" b="0" i="0" u="none" strike="noStrike" cap="none">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15" name="Google Shape;15;p18"/>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100" b="0" i="0" u="none" strike="noStrike" cap="none">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16" name="Google Shape;16;p18"/>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spcAft>
                <a:spcPts val="0"/>
              </a:spcAft>
              <a:buClr>
                <a:schemeClr val="lt1"/>
              </a:buClr>
              <a:buSzPts val="2800"/>
              <a:buFont typeface="Century Gothic"/>
              <a:buNone/>
              <a:defRPr sz="2800" b="0" i="0" u="none" strike="noStrike" cap="none">
                <a:solidFill>
                  <a:schemeClr val="lt1"/>
                </a:solidFill>
                <a:latin typeface="Century Gothic"/>
                <a:ea typeface="Century Gothic"/>
                <a:cs typeface="Century Gothic"/>
                <a:sym typeface="Century Gothic"/>
              </a:defRPr>
            </a:lvl1pPr>
            <a:lvl2pPr marL="0" marR="0" lvl="1" indent="0" algn="r" rtl="0">
              <a:spcBef>
                <a:spcPts val="0"/>
              </a:spcBef>
              <a:spcAft>
                <a:spcPts val="0"/>
              </a:spcAft>
              <a:buClr>
                <a:schemeClr val="lt1"/>
              </a:buClr>
              <a:buSzPts val="2800"/>
              <a:buFont typeface="Century Gothic"/>
              <a:buNone/>
              <a:defRPr sz="2800" b="0" i="0" u="none" strike="noStrike" cap="none">
                <a:solidFill>
                  <a:schemeClr val="lt1"/>
                </a:solidFill>
                <a:latin typeface="Century Gothic"/>
                <a:ea typeface="Century Gothic"/>
                <a:cs typeface="Century Gothic"/>
                <a:sym typeface="Century Gothic"/>
              </a:defRPr>
            </a:lvl2pPr>
            <a:lvl3pPr marL="0" marR="0" lvl="2" indent="0" algn="r" rtl="0">
              <a:spcBef>
                <a:spcPts val="0"/>
              </a:spcBef>
              <a:spcAft>
                <a:spcPts val="0"/>
              </a:spcAft>
              <a:buClr>
                <a:schemeClr val="lt1"/>
              </a:buClr>
              <a:buSzPts val="2800"/>
              <a:buFont typeface="Century Gothic"/>
              <a:buNone/>
              <a:defRPr sz="2800" b="0" i="0" u="none" strike="noStrike" cap="none">
                <a:solidFill>
                  <a:schemeClr val="lt1"/>
                </a:solidFill>
                <a:latin typeface="Century Gothic"/>
                <a:ea typeface="Century Gothic"/>
                <a:cs typeface="Century Gothic"/>
                <a:sym typeface="Century Gothic"/>
              </a:defRPr>
            </a:lvl3pPr>
            <a:lvl4pPr marL="0" marR="0" lvl="3" indent="0" algn="r" rtl="0">
              <a:spcBef>
                <a:spcPts val="0"/>
              </a:spcBef>
              <a:spcAft>
                <a:spcPts val="0"/>
              </a:spcAft>
              <a:buClr>
                <a:schemeClr val="lt1"/>
              </a:buClr>
              <a:buSzPts val="2800"/>
              <a:buFont typeface="Century Gothic"/>
              <a:buNone/>
              <a:defRPr sz="2800" b="0" i="0" u="none" strike="noStrike" cap="none">
                <a:solidFill>
                  <a:schemeClr val="lt1"/>
                </a:solidFill>
                <a:latin typeface="Century Gothic"/>
                <a:ea typeface="Century Gothic"/>
                <a:cs typeface="Century Gothic"/>
                <a:sym typeface="Century Gothic"/>
              </a:defRPr>
            </a:lvl4pPr>
            <a:lvl5pPr marL="0" marR="0" lvl="4" indent="0" algn="r" rtl="0">
              <a:spcBef>
                <a:spcPts val="0"/>
              </a:spcBef>
              <a:spcAft>
                <a:spcPts val="0"/>
              </a:spcAft>
              <a:buClr>
                <a:schemeClr val="lt1"/>
              </a:buClr>
              <a:buSzPts val="2800"/>
              <a:buFont typeface="Century Gothic"/>
              <a:buNone/>
              <a:defRPr sz="2800" b="0" i="0" u="none" strike="noStrike" cap="none">
                <a:solidFill>
                  <a:schemeClr val="lt1"/>
                </a:solidFill>
                <a:latin typeface="Century Gothic"/>
                <a:ea typeface="Century Gothic"/>
                <a:cs typeface="Century Gothic"/>
                <a:sym typeface="Century Gothic"/>
              </a:defRPr>
            </a:lvl5pPr>
            <a:lvl6pPr marL="0" marR="0" lvl="5" indent="0" algn="r" rtl="0">
              <a:spcBef>
                <a:spcPts val="0"/>
              </a:spcBef>
              <a:spcAft>
                <a:spcPts val="0"/>
              </a:spcAft>
              <a:buClr>
                <a:schemeClr val="lt1"/>
              </a:buClr>
              <a:buSzPts val="2800"/>
              <a:buFont typeface="Century Gothic"/>
              <a:buNone/>
              <a:defRPr sz="2800" b="0" i="0" u="none" strike="noStrike" cap="none">
                <a:solidFill>
                  <a:schemeClr val="lt1"/>
                </a:solidFill>
                <a:latin typeface="Century Gothic"/>
                <a:ea typeface="Century Gothic"/>
                <a:cs typeface="Century Gothic"/>
                <a:sym typeface="Century Gothic"/>
              </a:defRPr>
            </a:lvl6pPr>
            <a:lvl7pPr marL="0" marR="0" lvl="6" indent="0" algn="r" rtl="0">
              <a:spcBef>
                <a:spcPts val="0"/>
              </a:spcBef>
              <a:spcAft>
                <a:spcPts val="0"/>
              </a:spcAft>
              <a:buClr>
                <a:schemeClr val="lt1"/>
              </a:buClr>
              <a:buSzPts val="2800"/>
              <a:buFont typeface="Century Gothic"/>
              <a:buNone/>
              <a:defRPr sz="2800" b="0" i="0" u="none" strike="noStrike" cap="none">
                <a:solidFill>
                  <a:schemeClr val="lt1"/>
                </a:solidFill>
                <a:latin typeface="Century Gothic"/>
                <a:ea typeface="Century Gothic"/>
                <a:cs typeface="Century Gothic"/>
                <a:sym typeface="Century Gothic"/>
              </a:defRPr>
            </a:lvl7pPr>
            <a:lvl8pPr marL="0" marR="0" lvl="7" indent="0" algn="r" rtl="0">
              <a:spcBef>
                <a:spcPts val="0"/>
              </a:spcBef>
              <a:spcAft>
                <a:spcPts val="0"/>
              </a:spcAft>
              <a:buClr>
                <a:schemeClr val="lt1"/>
              </a:buClr>
              <a:buSzPts val="2800"/>
              <a:buFont typeface="Century Gothic"/>
              <a:buNone/>
              <a:defRPr sz="2800" b="0" i="0" u="none" strike="noStrike" cap="none">
                <a:solidFill>
                  <a:schemeClr val="lt1"/>
                </a:solidFill>
                <a:latin typeface="Century Gothic"/>
                <a:ea typeface="Century Gothic"/>
                <a:cs typeface="Century Gothic"/>
                <a:sym typeface="Century Gothic"/>
              </a:defRPr>
            </a:lvl8pPr>
            <a:lvl9pPr marL="0" marR="0" lvl="8" indent="0" algn="r" rtl="0">
              <a:spcBef>
                <a:spcPts val="0"/>
              </a:spcBef>
              <a:spcAft>
                <a:spcPts val="0"/>
              </a:spcAft>
              <a:buClr>
                <a:schemeClr val="lt1"/>
              </a:buClr>
              <a:buSzPts val="2800"/>
              <a:buFont typeface="Century Gothic"/>
              <a:buNone/>
              <a:defRPr sz="2800" b="0" i="0" u="none" strike="noStrike" cap="none">
                <a:solidFill>
                  <a:schemeClr val="lt1"/>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8.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424242"/>
            </a:gs>
            <a:gs pos="100000">
              <a:srgbClr val="010101"/>
            </a:gs>
          </a:gsLst>
          <a:path path="circle">
            <a:fillToRect l="50000" t="50000" r="50000" b="50000"/>
          </a:path>
          <a:tileRect/>
        </a:gradFill>
        <a:effectLst/>
      </p:bgPr>
    </p:bg>
    <p:spTree>
      <p:nvGrpSpPr>
        <p:cNvPr id="1" name="Shape 146"/>
        <p:cNvGrpSpPr/>
        <p:nvPr/>
      </p:nvGrpSpPr>
      <p:grpSpPr>
        <a:xfrm>
          <a:off x="0" y="0"/>
          <a:ext cx="0" cy="0"/>
          <a:chOff x="0" y="0"/>
          <a:chExt cx="0" cy="0"/>
        </a:xfrm>
      </p:grpSpPr>
      <p:pic>
        <p:nvPicPr>
          <p:cNvPr id="147" name="Google Shape;147;p1"/>
          <p:cNvPicPr preferRelativeResize="0"/>
          <p:nvPr/>
        </p:nvPicPr>
        <p:blipFill>
          <a:blip r:embed="rId5">
            <a:alphaModFix amt="20000"/>
          </a:blip>
          <a:stretch>
            <a:fillRect/>
          </a:stretch>
        </p:blipFill>
        <p:spPr>
          <a:xfrm>
            <a:off x="17725" y="17725"/>
            <a:ext cx="12192000" cy="6858000"/>
          </a:xfrm>
          <a:prstGeom prst="rect">
            <a:avLst/>
          </a:prstGeom>
          <a:noFill/>
          <a:ln>
            <a:noFill/>
          </a:ln>
        </p:spPr>
      </p:pic>
      <p:sp>
        <p:nvSpPr>
          <p:cNvPr id="148" name="Google Shape;148;p1"/>
          <p:cNvSpPr txBox="1">
            <a:spLocks noGrp="1"/>
          </p:cNvSpPr>
          <p:nvPr>
            <p:ph type="ctrTitle"/>
          </p:nvPr>
        </p:nvSpPr>
        <p:spPr>
          <a:xfrm>
            <a:off x="1466100" y="1799875"/>
            <a:ext cx="9259800" cy="3342600"/>
          </a:xfrm>
          <a:prstGeom prst="rect">
            <a:avLst/>
          </a:prstGeom>
          <a:noFill/>
          <a:ln>
            <a:noFill/>
          </a:ln>
        </p:spPr>
        <p:txBody>
          <a:bodyPr spcFirstLastPara="1" wrap="square" lIns="91425" tIns="45700" rIns="91425" bIns="45700" anchor="b" anchorCtr="0">
            <a:noAutofit/>
          </a:bodyPr>
          <a:lstStyle/>
          <a:p>
            <a:pPr marL="0" lvl="0" indent="0" algn="ctr" rtl="0">
              <a:lnSpc>
                <a:spcPct val="115000"/>
              </a:lnSpc>
              <a:spcBef>
                <a:spcPts val="0"/>
              </a:spcBef>
              <a:spcAft>
                <a:spcPts val="0"/>
              </a:spcAft>
              <a:buClr>
                <a:schemeClr val="dk1"/>
              </a:buClr>
              <a:buSzPts val="6000"/>
              <a:buFont typeface="Calibri"/>
              <a:buNone/>
            </a:pPr>
            <a:r>
              <a:rPr lang="en-US" sz="6000" b="1"/>
              <a:t>SESSION 9: BUDGETING AND OPERATIONAL SYSTEMS</a:t>
            </a:r>
            <a:endParaRPr sz="6000" b="1"/>
          </a:p>
        </p:txBody>
      </p:sp>
      <p:sp>
        <p:nvSpPr>
          <p:cNvPr id="150" name="Google Shape;150;p1"/>
          <p:cNvSpPr txBox="1"/>
          <p:nvPr/>
        </p:nvSpPr>
        <p:spPr>
          <a:xfrm>
            <a:off x="1503974" y="5366400"/>
            <a:ext cx="9259800" cy="1339200"/>
          </a:xfrm>
          <a:prstGeom prst="rect">
            <a:avLst/>
          </a:prstGeom>
          <a:noFill/>
          <a:ln>
            <a:noFill/>
          </a:ln>
        </p:spPr>
        <p:txBody>
          <a:bodyPr spcFirstLastPara="1" wrap="square" lIns="91425" tIns="45700" rIns="91425" bIns="45700" anchor="t" anchorCtr="0">
            <a:spAutoFit/>
          </a:bodyPr>
          <a:lstStyle/>
          <a:p>
            <a:pPr marL="0" marR="0" lvl="0" indent="0" algn="ctr" rtl="0">
              <a:lnSpc>
                <a:spcPct val="115000"/>
              </a:lnSpc>
              <a:spcBef>
                <a:spcPts val="0"/>
              </a:spcBef>
              <a:spcAft>
                <a:spcPts val="0"/>
              </a:spcAft>
              <a:buNone/>
            </a:pPr>
            <a:r>
              <a:rPr lang="en-US" sz="1200" i="0" u="none" strike="noStrike" cap="none">
                <a:solidFill>
                  <a:schemeClr val="lt1"/>
                </a:solidFill>
                <a:latin typeface="Century Gothic"/>
                <a:ea typeface="Century Gothic"/>
                <a:cs typeface="Century Gothic"/>
                <a:sym typeface="Century Gothic"/>
              </a:rPr>
              <a:t>Copyright Notice</a:t>
            </a:r>
            <a:endParaRPr>
              <a:solidFill>
                <a:schemeClr val="lt1"/>
              </a:solidFill>
              <a:latin typeface="Century Gothic"/>
              <a:ea typeface="Century Gothic"/>
              <a:cs typeface="Century Gothic"/>
              <a:sym typeface="Century Gothic"/>
            </a:endParaRPr>
          </a:p>
          <a:p>
            <a:pPr marL="0" marR="0" lvl="0" indent="0" algn="ctr" rtl="0">
              <a:lnSpc>
                <a:spcPct val="115000"/>
              </a:lnSpc>
              <a:spcBef>
                <a:spcPts val="0"/>
              </a:spcBef>
              <a:spcAft>
                <a:spcPts val="0"/>
              </a:spcAft>
              <a:buNone/>
            </a:pPr>
            <a:endParaRPr sz="1200">
              <a:solidFill>
                <a:schemeClr val="lt1"/>
              </a:solidFill>
              <a:latin typeface="Century Gothic"/>
              <a:ea typeface="Century Gothic"/>
              <a:cs typeface="Century Gothic"/>
              <a:sym typeface="Century Gothic"/>
            </a:endParaRPr>
          </a:p>
          <a:p>
            <a:pPr marL="0" marR="0" lvl="0" indent="0" algn="ctr" rtl="0">
              <a:lnSpc>
                <a:spcPct val="115000"/>
              </a:lnSpc>
              <a:spcBef>
                <a:spcPts val="0"/>
              </a:spcBef>
              <a:spcAft>
                <a:spcPts val="0"/>
              </a:spcAft>
              <a:buNone/>
            </a:pPr>
            <a:r>
              <a:rPr lang="en-US" sz="1200">
                <a:solidFill>
                  <a:schemeClr val="lt1"/>
                </a:solidFill>
                <a:latin typeface="Century Gothic"/>
                <a:ea typeface="Century Gothic"/>
                <a:cs typeface="Century Gothic"/>
                <a:sym typeface="Century Gothic"/>
              </a:rPr>
              <a:t>This presentation/document is protected by Nigerian Copyright laws. Reproduction and distribution of the presentation/document without the written permission of the owner is prohibited.</a:t>
            </a:r>
            <a:endParaRPr>
              <a:solidFill>
                <a:schemeClr val="lt1"/>
              </a:solidFill>
              <a:latin typeface="Century Gothic"/>
              <a:ea typeface="Century Gothic"/>
              <a:cs typeface="Century Gothic"/>
              <a:sym typeface="Century Gothic"/>
            </a:endParaRPr>
          </a:p>
          <a:p>
            <a:pPr marL="0" marR="0" lvl="0" indent="0" algn="ctr" rtl="0">
              <a:lnSpc>
                <a:spcPct val="115000"/>
              </a:lnSpc>
              <a:spcBef>
                <a:spcPts val="0"/>
              </a:spcBef>
              <a:spcAft>
                <a:spcPts val="0"/>
              </a:spcAft>
              <a:buNone/>
            </a:pPr>
            <a:endParaRPr sz="1200">
              <a:solidFill>
                <a:schemeClr val="lt1"/>
              </a:solidFill>
              <a:latin typeface="Century Gothic"/>
              <a:ea typeface="Century Gothic"/>
              <a:cs typeface="Century Gothic"/>
              <a:sym typeface="Century Gothic"/>
            </a:endParaRPr>
          </a:p>
          <a:p>
            <a:pPr marL="0" marR="0" lvl="0" indent="0" algn="ctr" rtl="0">
              <a:lnSpc>
                <a:spcPct val="115000"/>
              </a:lnSpc>
              <a:spcBef>
                <a:spcPts val="0"/>
              </a:spcBef>
              <a:spcAft>
                <a:spcPts val="0"/>
              </a:spcAft>
              <a:buNone/>
            </a:pPr>
            <a:r>
              <a:rPr lang="en-US" sz="1200">
                <a:solidFill>
                  <a:schemeClr val="lt1"/>
                </a:solidFill>
                <a:latin typeface="Century Gothic"/>
                <a:ea typeface="Century Gothic"/>
                <a:cs typeface="Century Gothic"/>
                <a:sym typeface="Century Gothic"/>
              </a:rPr>
              <a:t>©️ 2022 Rising Tide Africa.</a:t>
            </a:r>
            <a:endParaRPr>
              <a:solidFill>
                <a:schemeClr val="lt1"/>
              </a:solidFill>
              <a:latin typeface="Century Gothic"/>
              <a:ea typeface="Century Gothic"/>
              <a:cs typeface="Century Gothic"/>
              <a:sym typeface="Century Gothic"/>
            </a:endParaRPr>
          </a:p>
        </p:txBody>
      </p:sp>
      <p:pic>
        <p:nvPicPr>
          <p:cNvPr id="151" name="Google Shape;151;p1"/>
          <p:cNvPicPr preferRelativeResize="0"/>
          <p:nvPr/>
        </p:nvPicPr>
        <p:blipFill>
          <a:blip r:embed="rId6">
            <a:alphaModFix/>
          </a:blip>
          <a:stretch>
            <a:fillRect/>
          </a:stretch>
        </p:blipFill>
        <p:spPr>
          <a:xfrm>
            <a:off x="4819423" y="375925"/>
            <a:ext cx="2313575" cy="1709700"/>
          </a:xfrm>
          <a:prstGeom prst="rect">
            <a:avLst/>
          </a:prstGeom>
          <a:noFill/>
          <a:ln>
            <a:noFill/>
          </a:ln>
        </p:spPr>
      </p:pic>
      <p:pic>
        <p:nvPicPr>
          <p:cNvPr id="2" name="Session 9- Budget and Operational Systems-">
            <a:hlinkClick r:id="" action="ppaction://media"/>
            <a:extLst>
              <a:ext uri="{FF2B5EF4-FFF2-40B4-BE49-F238E27FC236}">
                <a16:creationId xmlns:a16="http://schemas.microsoft.com/office/drawing/2014/main" id="{AA62D1BB-67DE-4482-915D-B1C57910FCA9}"/>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61437" y="6181689"/>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hold" display="0">
                  <p:stCondLst>
                    <p:cond delay="indefinite"/>
                  </p:stCondLst>
                  <p:endCondLst>
                    <p:cond evt="onStopAudio" delay="0">
                      <p:tgtEl>
                        <p:sldTgt/>
                      </p:tgtEl>
                    </p:cond>
                  </p:endCondLst>
                </p:cTn>
                <p:tgtEl>
                  <p:spTgt spid="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5"/>
        <p:cNvGrpSpPr/>
        <p:nvPr/>
      </p:nvGrpSpPr>
      <p:grpSpPr>
        <a:xfrm>
          <a:off x="0" y="0"/>
          <a:ext cx="0" cy="0"/>
          <a:chOff x="0" y="0"/>
          <a:chExt cx="0" cy="0"/>
        </a:xfrm>
      </p:grpSpPr>
      <p:sp>
        <p:nvSpPr>
          <p:cNvPr id="156" name="Google Shape;156;p2"/>
          <p:cNvSpPr txBox="1">
            <a:spLocks noGrp="1"/>
          </p:cNvSpPr>
          <p:nvPr>
            <p:ph type="body" idx="1"/>
          </p:nvPr>
        </p:nvSpPr>
        <p:spPr>
          <a:xfrm>
            <a:off x="773545" y="1981200"/>
            <a:ext cx="10515600" cy="3838539"/>
          </a:xfrm>
          <a:prstGeom prst="rect">
            <a:avLst/>
          </a:prstGeom>
          <a:noFill/>
          <a:ln>
            <a:noFill/>
          </a:ln>
        </p:spPr>
        <p:txBody>
          <a:bodyPr spcFirstLastPara="1" wrap="square" lIns="91425" tIns="45700" rIns="91425" bIns="45700" anchor="t" anchorCtr="0">
            <a:normAutofit/>
          </a:bodyPr>
          <a:lstStyle/>
          <a:p>
            <a:pPr marL="342900" marR="0" lvl="0" indent="-345440" algn="l" rtl="0">
              <a:lnSpc>
                <a:spcPct val="150000"/>
              </a:lnSpc>
              <a:spcBef>
                <a:spcPts val="0"/>
              </a:spcBef>
              <a:spcAft>
                <a:spcPts val="0"/>
              </a:spcAft>
              <a:buClr>
                <a:schemeClr val="dk1"/>
              </a:buClr>
              <a:buSzPts val="2600"/>
              <a:buFont typeface="Century Gothic"/>
              <a:buChar char="∙"/>
            </a:pPr>
            <a:r>
              <a:rPr lang="en-US" sz="2600">
                <a:solidFill>
                  <a:schemeClr val="dk1"/>
                </a:solidFill>
              </a:rPr>
              <a:t>Determined current revenue and expenses</a:t>
            </a:r>
            <a:endParaRPr sz="2600">
              <a:solidFill>
                <a:schemeClr val="dk1"/>
              </a:solidFill>
            </a:endParaRPr>
          </a:p>
          <a:p>
            <a:pPr marL="342900" marR="0" lvl="0" indent="-345440" algn="l" rtl="0">
              <a:lnSpc>
                <a:spcPct val="150000"/>
              </a:lnSpc>
              <a:spcBef>
                <a:spcPts val="0"/>
              </a:spcBef>
              <a:spcAft>
                <a:spcPts val="0"/>
              </a:spcAft>
              <a:buClr>
                <a:schemeClr val="dk1"/>
              </a:buClr>
              <a:buSzPts val="2600"/>
              <a:buFont typeface="Century Gothic"/>
              <a:buChar char="∙"/>
            </a:pPr>
            <a:r>
              <a:rPr lang="en-US" sz="2600">
                <a:solidFill>
                  <a:schemeClr val="dk1"/>
                </a:solidFill>
              </a:rPr>
              <a:t>Created a budget to ensure proper cash flow management</a:t>
            </a:r>
            <a:endParaRPr sz="2600">
              <a:solidFill>
                <a:schemeClr val="dk1"/>
              </a:solidFill>
            </a:endParaRPr>
          </a:p>
          <a:p>
            <a:pPr marL="342900" marR="0" lvl="0" indent="-345440" algn="l" rtl="0">
              <a:lnSpc>
                <a:spcPct val="150000"/>
              </a:lnSpc>
              <a:spcBef>
                <a:spcPts val="0"/>
              </a:spcBef>
              <a:spcAft>
                <a:spcPts val="0"/>
              </a:spcAft>
              <a:buClr>
                <a:schemeClr val="dk1"/>
              </a:buClr>
              <a:buSzPts val="2600"/>
              <a:buFont typeface="Century Gothic"/>
              <a:buChar char="∙"/>
            </a:pPr>
            <a:r>
              <a:rPr lang="en-US" sz="2600">
                <a:solidFill>
                  <a:schemeClr val="dk1"/>
                </a:solidFill>
              </a:rPr>
              <a:t>Established operational systems to maintain budgetary requirements</a:t>
            </a:r>
            <a:endParaRPr sz="2600">
              <a:solidFill>
                <a:schemeClr val="dk1"/>
              </a:solidFill>
            </a:endParaRPr>
          </a:p>
          <a:p>
            <a:pPr marL="0" lvl="0" indent="0" algn="l" rtl="0">
              <a:lnSpc>
                <a:spcPct val="150000"/>
              </a:lnSpc>
              <a:spcBef>
                <a:spcPts val="800"/>
              </a:spcBef>
              <a:spcAft>
                <a:spcPts val="0"/>
              </a:spcAft>
              <a:buClr>
                <a:schemeClr val="dk1"/>
              </a:buClr>
              <a:buSzPts val="2800"/>
              <a:buNone/>
            </a:pPr>
            <a:endParaRPr sz="2600">
              <a:solidFill>
                <a:schemeClr val="dk1"/>
              </a:solidFill>
            </a:endParaRPr>
          </a:p>
        </p:txBody>
      </p:sp>
      <p:pic>
        <p:nvPicPr>
          <p:cNvPr id="157" name="Google Shape;157;p2"/>
          <p:cNvPicPr preferRelativeResize="0"/>
          <p:nvPr/>
        </p:nvPicPr>
        <p:blipFill rotWithShape="1">
          <a:blip r:embed="rId3">
            <a:alphaModFix/>
          </a:blip>
          <a:srcRect/>
          <a:stretch/>
        </p:blipFill>
        <p:spPr>
          <a:xfrm>
            <a:off x="11633200" y="6299200"/>
            <a:ext cx="406400" cy="406400"/>
          </a:xfrm>
          <a:prstGeom prst="rect">
            <a:avLst/>
          </a:prstGeom>
          <a:noFill/>
          <a:ln>
            <a:noFill/>
          </a:ln>
        </p:spPr>
      </p:pic>
      <p:sp>
        <p:nvSpPr>
          <p:cNvPr id="158" name="Google Shape;158;p2"/>
          <p:cNvSpPr txBox="1"/>
          <p:nvPr/>
        </p:nvSpPr>
        <p:spPr>
          <a:xfrm>
            <a:off x="1972425" y="-3887"/>
            <a:ext cx="10219800" cy="1203600"/>
          </a:xfrm>
          <a:prstGeom prst="rect">
            <a:avLst/>
          </a:prstGeom>
          <a:solidFill>
            <a:srgbClr val="F5A408"/>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None/>
            </a:pPr>
            <a:r>
              <a:rPr lang="en-US" sz="3600">
                <a:solidFill>
                  <a:srgbClr val="EBEBEB"/>
                </a:solidFill>
                <a:latin typeface="Century Gothic"/>
                <a:ea typeface="Century Gothic"/>
                <a:cs typeface="Century Gothic"/>
                <a:sym typeface="Century Gothic"/>
              </a:rPr>
              <a:t>By the end of this session, you will have…</a:t>
            </a:r>
            <a:endParaRPr sz="3600">
              <a:solidFill>
                <a:srgbClr val="EBEBEB"/>
              </a:solidFill>
              <a:latin typeface="Century Gothic"/>
              <a:ea typeface="Century Gothic"/>
              <a:cs typeface="Century Gothic"/>
              <a:sym typeface="Century Gothic"/>
            </a:endParaRPr>
          </a:p>
        </p:txBody>
      </p:sp>
      <p:pic>
        <p:nvPicPr>
          <p:cNvPr id="159" name="Google Shape;159;p2"/>
          <p:cNvPicPr preferRelativeResize="0"/>
          <p:nvPr/>
        </p:nvPicPr>
        <p:blipFill>
          <a:blip r:embed="rId4">
            <a:alphaModFix/>
          </a:blip>
          <a:stretch>
            <a:fillRect/>
          </a:stretch>
        </p:blipFill>
        <p:spPr>
          <a:xfrm>
            <a:off x="0" y="0"/>
            <a:ext cx="1972434" cy="119582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500" advTm="23972">
        <p:split orient="vert"/>
      </p:transition>
    </mc:Choice>
    <mc:Fallback xmlns="">
      <p:transition spd="slow" advTm="23972">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6"/>
                                        </p:tgtEl>
                                        <p:attrNameLst>
                                          <p:attrName>style.visibility</p:attrName>
                                        </p:attrNameLst>
                                      </p:cBhvr>
                                      <p:to>
                                        <p:strVal val="visible"/>
                                      </p:to>
                                    </p:set>
                                    <p:animEffect transition="in" filter="fade">
                                      <p:cBhvr>
                                        <p:cTn id="7" dur="1"/>
                                        <p:tgtEl>
                                          <p:spTgt spid="1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3"/>
        <p:cNvGrpSpPr/>
        <p:nvPr/>
      </p:nvGrpSpPr>
      <p:grpSpPr>
        <a:xfrm>
          <a:off x="0" y="0"/>
          <a:ext cx="0" cy="0"/>
          <a:chOff x="0" y="0"/>
          <a:chExt cx="0" cy="0"/>
        </a:xfrm>
      </p:grpSpPr>
      <p:sp>
        <p:nvSpPr>
          <p:cNvPr id="164" name="Google Shape;164;p3"/>
          <p:cNvSpPr txBox="1"/>
          <p:nvPr/>
        </p:nvSpPr>
        <p:spPr>
          <a:xfrm>
            <a:off x="589280" y="1727200"/>
            <a:ext cx="10962600" cy="4381800"/>
          </a:xfrm>
          <a:prstGeom prst="rect">
            <a:avLst/>
          </a:prstGeom>
          <a:noFill/>
          <a:ln>
            <a:noFill/>
          </a:ln>
        </p:spPr>
        <p:txBody>
          <a:bodyPr spcFirstLastPara="1" wrap="square" lIns="91425" tIns="45700" rIns="91425" bIns="45700" anchor="t" anchorCtr="0">
            <a:spAutoFit/>
          </a:bodyPr>
          <a:lstStyle/>
          <a:p>
            <a:pPr marL="342900" marR="0" lvl="0" indent="-292100" algn="l" rtl="0">
              <a:lnSpc>
                <a:spcPct val="150000"/>
              </a:lnSpc>
              <a:spcBef>
                <a:spcPts val="0"/>
              </a:spcBef>
              <a:spcAft>
                <a:spcPts val="0"/>
              </a:spcAft>
              <a:buClr>
                <a:schemeClr val="dk1"/>
              </a:buClr>
              <a:buSzPts val="3200"/>
              <a:buFont typeface="Century Gothic"/>
              <a:buAutoNum type="arabicPeriod"/>
            </a:pPr>
            <a:r>
              <a:rPr lang="en-US" sz="3200">
                <a:solidFill>
                  <a:schemeClr val="dk1"/>
                </a:solidFill>
                <a:latin typeface="Century Gothic"/>
                <a:ea typeface="Century Gothic"/>
                <a:cs typeface="Century Gothic"/>
                <a:sym typeface="Century Gothic"/>
              </a:rPr>
              <a:t>Determine your revenue </a:t>
            </a:r>
            <a:endParaRPr sz="3200">
              <a:solidFill>
                <a:schemeClr val="dk1"/>
              </a:solidFill>
              <a:latin typeface="Century Gothic"/>
              <a:ea typeface="Century Gothic"/>
              <a:cs typeface="Century Gothic"/>
              <a:sym typeface="Century Gothic"/>
            </a:endParaRPr>
          </a:p>
          <a:p>
            <a:pPr marL="342900" marR="0" lvl="0" indent="-292100" algn="l" rtl="0">
              <a:lnSpc>
                <a:spcPct val="150000"/>
              </a:lnSpc>
              <a:spcBef>
                <a:spcPts val="0"/>
              </a:spcBef>
              <a:spcAft>
                <a:spcPts val="0"/>
              </a:spcAft>
              <a:buClr>
                <a:schemeClr val="dk1"/>
              </a:buClr>
              <a:buSzPts val="3200"/>
              <a:buFont typeface="Century Gothic"/>
              <a:buAutoNum type="arabicPeriod"/>
            </a:pPr>
            <a:r>
              <a:rPr lang="en-US" sz="3200">
                <a:solidFill>
                  <a:schemeClr val="dk1"/>
                </a:solidFill>
                <a:latin typeface="Century Gothic"/>
                <a:ea typeface="Century Gothic"/>
                <a:cs typeface="Century Gothic"/>
                <a:sym typeface="Century Gothic"/>
              </a:rPr>
              <a:t>Estimate your monthly expenses (fixed and variable)</a:t>
            </a:r>
            <a:endParaRPr sz="3200">
              <a:solidFill>
                <a:schemeClr val="dk1"/>
              </a:solidFill>
              <a:latin typeface="Century Gothic"/>
              <a:ea typeface="Century Gothic"/>
              <a:cs typeface="Century Gothic"/>
              <a:sym typeface="Century Gothic"/>
            </a:endParaRPr>
          </a:p>
          <a:p>
            <a:pPr marL="342900" marR="0" lvl="0" indent="-292100" algn="l" rtl="0">
              <a:lnSpc>
                <a:spcPct val="150000"/>
              </a:lnSpc>
              <a:spcBef>
                <a:spcPts val="0"/>
              </a:spcBef>
              <a:spcAft>
                <a:spcPts val="0"/>
              </a:spcAft>
              <a:buClr>
                <a:schemeClr val="dk1"/>
              </a:buClr>
              <a:buSzPts val="3200"/>
              <a:buFont typeface="Century Gothic"/>
              <a:buAutoNum type="arabicPeriod"/>
            </a:pPr>
            <a:r>
              <a:rPr lang="en-US" sz="3200">
                <a:solidFill>
                  <a:schemeClr val="dk1"/>
                </a:solidFill>
                <a:latin typeface="Century Gothic"/>
                <a:ea typeface="Century Gothic"/>
                <a:cs typeface="Century Gothic"/>
                <a:sym typeface="Century Gothic"/>
              </a:rPr>
              <a:t>Determine your financial goals</a:t>
            </a:r>
            <a:endParaRPr sz="3200">
              <a:solidFill>
                <a:schemeClr val="dk1"/>
              </a:solidFill>
              <a:latin typeface="Century Gothic"/>
              <a:ea typeface="Century Gothic"/>
              <a:cs typeface="Century Gothic"/>
              <a:sym typeface="Century Gothic"/>
            </a:endParaRPr>
          </a:p>
          <a:p>
            <a:pPr marL="342900" marR="0" lvl="0" indent="-292100" algn="l" rtl="0">
              <a:lnSpc>
                <a:spcPct val="150000"/>
              </a:lnSpc>
              <a:spcBef>
                <a:spcPts val="0"/>
              </a:spcBef>
              <a:spcAft>
                <a:spcPts val="0"/>
              </a:spcAft>
              <a:buClr>
                <a:schemeClr val="dk1"/>
              </a:buClr>
              <a:buSzPts val="3200"/>
              <a:buFont typeface="Century Gothic"/>
              <a:buAutoNum type="arabicPeriod"/>
            </a:pPr>
            <a:r>
              <a:rPr lang="en-US" sz="3200">
                <a:solidFill>
                  <a:schemeClr val="dk1"/>
                </a:solidFill>
                <a:latin typeface="Century Gothic"/>
                <a:ea typeface="Century Gothic"/>
                <a:cs typeface="Century Gothic"/>
                <a:sym typeface="Century Gothic"/>
              </a:rPr>
              <a:t>Establish an emergency fund</a:t>
            </a:r>
            <a:endParaRPr sz="3200">
              <a:solidFill>
                <a:schemeClr val="dk1"/>
              </a:solidFill>
              <a:latin typeface="Century Gothic"/>
              <a:ea typeface="Century Gothic"/>
              <a:cs typeface="Century Gothic"/>
              <a:sym typeface="Century Gothic"/>
            </a:endParaRPr>
          </a:p>
          <a:p>
            <a:pPr marL="342900" marR="0" lvl="0" indent="-292100" algn="l" rtl="0">
              <a:lnSpc>
                <a:spcPct val="150000"/>
              </a:lnSpc>
              <a:spcBef>
                <a:spcPts val="0"/>
              </a:spcBef>
              <a:spcAft>
                <a:spcPts val="0"/>
              </a:spcAft>
              <a:buClr>
                <a:schemeClr val="dk1"/>
              </a:buClr>
              <a:buSzPts val="3200"/>
              <a:buFont typeface="Century Gothic"/>
              <a:buAutoNum type="arabicPeriod"/>
            </a:pPr>
            <a:r>
              <a:rPr lang="en-US" sz="3200">
                <a:solidFill>
                  <a:schemeClr val="dk1"/>
                </a:solidFill>
                <a:latin typeface="Century Gothic"/>
                <a:ea typeface="Century Gothic"/>
                <a:cs typeface="Century Gothic"/>
                <a:sym typeface="Century Gothic"/>
              </a:rPr>
              <a:t>Plan how to allocate profit toward goals</a:t>
            </a:r>
            <a:endParaRPr sz="3200">
              <a:solidFill>
                <a:schemeClr val="dk1"/>
              </a:solidFill>
              <a:latin typeface="Century Gothic"/>
              <a:ea typeface="Century Gothic"/>
              <a:cs typeface="Century Gothic"/>
              <a:sym typeface="Century Gothic"/>
            </a:endParaRPr>
          </a:p>
          <a:p>
            <a:pPr marL="0" marR="0" lvl="0" indent="0" algn="l" rtl="0">
              <a:lnSpc>
                <a:spcPct val="150000"/>
              </a:lnSpc>
              <a:spcBef>
                <a:spcPts val="800"/>
              </a:spcBef>
              <a:spcAft>
                <a:spcPts val="0"/>
              </a:spcAft>
              <a:buNone/>
            </a:pPr>
            <a:endParaRPr sz="3200">
              <a:solidFill>
                <a:schemeClr val="dk1"/>
              </a:solidFill>
              <a:latin typeface="Century Gothic"/>
              <a:ea typeface="Century Gothic"/>
              <a:cs typeface="Century Gothic"/>
              <a:sym typeface="Century Gothic"/>
            </a:endParaRPr>
          </a:p>
        </p:txBody>
      </p:sp>
      <p:pic>
        <p:nvPicPr>
          <p:cNvPr id="165" name="Google Shape;165;p3"/>
          <p:cNvPicPr preferRelativeResize="0"/>
          <p:nvPr/>
        </p:nvPicPr>
        <p:blipFill rotWithShape="1">
          <a:blip r:embed="rId3">
            <a:alphaModFix/>
          </a:blip>
          <a:srcRect/>
          <a:stretch/>
        </p:blipFill>
        <p:spPr>
          <a:xfrm>
            <a:off x="11633200" y="6299200"/>
            <a:ext cx="406400" cy="406400"/>
          </a:xfrm>
          <a:prstGeom prst="rect">
            <a:avLst/>
          </a:prstGeom>
          <a:noFill/>
          <a:ln>
            <a:noFill/>
          </a:ln>
        </p:spPr>
      </p:pic>
      <p:sp>
        <p:nvSpPr>
          <p:cNvPr id="166" name="Google Shape;166;p3"/>
          <p:cNvSpPr txBox="1"/>
          <p:nvPr/>
        </p:nvSpPr>
        <p:spPr>
          <a:xfrm>
            <a:off x="1972425" y="-3887"/>
            <a:ext cx="10219800" cy="1203600"/>
          </a:xfrm>
          <a:prstGeom prst="rect">
            <a:avLst/>
          </a:prstGeom>
          <a:solidFill>
            <a:srgbClr val="F5A408"/>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None/>
            </a:pPr>
            <a:r>
              <a:rPr lang="en-US" sz="3600">
                <a:solidFill>
                  <a:schemeClr val="lt2"/>
                </a:solidFill>
                <a:latin typeface="Century Gothic"/>
                <a:ea typeface="Century Gothic"/>
                <a:cs typeface="Century Gothic"/>
                <a:sym typeface="Century Gothic"/>
              </a:rPr>
              <a:t>High-level Budgeting Steps</a:t>
            </a:r>
            <a:endParaRPr sz="3600">
              <a:solidFill>
                <a:srgbClr val="EBEBEB"/>
              </a:solidFill>
              <a:latin typeface="Century Gothic"/>
              <a:ea typeface="Century Gothic"/>
              <a:cs typeface="Century Gothic"/>
              <a:sym typeface="Century Gothic"/>
            </a:endParaRPr>
          </a:p>
        </p:txBody>
      </p:sp>
      <p:pic>
        <p:nvPicPr>
          <p:cNvPr id="167" name="Google Shape;167;p3"/>
          <p:cNvPicPr preferRelativeResize="0"/>
          <p:nvPr/>
        </p:nvPicPr>
        <p:blipFill>
          <a:blip r:embed="rId4">
            <a:alphaModFix/>
          </a:blip>
          <a:stretch>
            <a:fillRect/>
          </a:stretch>
        </p:blipFill>
        <p:spPr>
          <a:xfrm>
            <a:off x="0" y="0"/>
            <a:ext cx="1972434" cy="119582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p14:dur="100" advTm="78563">
        <p:cut/>
      </p:transition>
    </mc:Choice>
    <mc:Fallback xmlns="">
      <p:transition advTm="78563">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5"/>
                                        </p:tgtEl>
                                        <p:attrNameLst>
                                          <p:attrName>style.visibility</p:attrName>
                                        </p:attrNameLst>
                                      </p:cBhvr>
                                      <p:to>
                                        <p:strVal val="visible"/>
                                      </p:to>
                                    </p:set>
                                    <p:animEffect transition="in" filter="fade">
                                      <p:cBhvr>
                                        <p:cTn id="7" dur="1"/>
                                        <p:tgtEl>
                                          <p:spTgt spid="1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1"/>
        <p:cNvGrpSpPr/>
        <p:nvPr/>
      </p:nvGrpSpPr>
      <p:grpSpPr>
        <a:xfrm>
          <a:off x="0" y="0"/>
          <a:ext cx="0" cy="0"/>
          <a:chOff x="0" y="0"/>
          <a:chExt cx="0" cy="0"/>
        </a:xfrm>
      </p:grpSpPr>
      <p:sp>
        <p:nvSpPr>
          <p:cNvPr id="172" name="Google Shape;172;p17"/>
          <p:cNvSpPr txBox="1">
            <a:spLocks noGrp="1"/>
          </p:cNvSpPr>
          <p:nvPr>
            <p:ph type="body" idx="1"/>
          </p:nvPr>
        </p:nvSpPr>
        <p:spPr>
          <a:xfrm>
            <a:off x="668740" y="1774209"/>
            <a:ext cx="10630469" cy="4687551"/>
          </a:xfrm>
          <a:prstGeom prst="rect">
            <a:avLst/>
          </a:prstGeom>
          <a:noFill/>
          <a:ln>
            <a:noFill/>
          </a:ln>
        </p:spPr>
        <p:txBody>
          <a:bodyPr spcFirstLastPara="1" wrap="square" lIns="91425" tIns="45700" rIns="91425" bIns="45700" anchor="t" anchorCtr="0">
            <a:normAutofit/>
          </a:bodyPr>
          <a:lstStyle/>
          <a:p>
            <a:pPr marL="0" marR="0" lvl="0" indent="0" algn="l" rtl="0">
              <a:lnSpc>
                <a:spcPct val="115000"/>
              </a:lnSpc>
              <a:spcBef>
                <a:spcPts val="0"/>
              </a:spcBef>
              <a:spcAft>
                <a:spcPts val="0"/>
              </a:spcAft>
              <a:buSzPts val="1920"/>
              <a:buNone/>
            </a:pPr>
            <a:r>
              <a:rPr lang="en-US" sz="2400">
                <a:solidFill>
                  <a:schemeClr val="dk1"/>
                </a:solidFill>
              </a:rPr>
              <a:t>Today you have: </a:t>
            </a:r>
            <a:endParaRPr>
              <a:solidFill>
                <a:schemeClr val="dk1"/>
              </a:solidFill>
            </a:endParaRPr>
          </a:p>
          <a:p>
            <a:pPr marL="342900" marR="0" lvl="0" indent="-342900" algn="l" rtl="0">
              <a:lnSpc>
                <a:spcPct val="115000"/>
              </a:lnSpc>
              <a:spcBef>
                <a:spcPts val="0"/>
              </a:spcBef>
              <a:spcAft>
                <a:spcPts val="0"/>
              </a:spcAft>
              <a:buClr>
                <a:schemeClr val="dk1"/>
              </a:buClr>
              <a:buSzPts val="1920"/>
              <a:buFont typeface="Century Gothic"/>
              <a:buChar char="∙"/>
            </a:pPr>
            <a:r>
              <a:rPr lang="en-US" sz="2400">
                <a:solidFill>
                  <a:schemeClr val="dk1"/>
                </a:solidFill>
              </a:rPr>
              <a:t>Determined current revenue and expenses</a:t>
            </a:r>
            <a:endParaRPr>
              <a:solidFill>
                <a:schemeClr val="dk1"/>
              </a:solidFill>
            </a:endParaRPr>
          </a:p>
          <a:p>
            <a:pPr marL="342900" marR="0" lvl="0" indent="-342900" algn="l" rtl="0">
              <a:lnSpc>
                <a:spcPct val="115000"/>
              </a:lnSpc>
              <a:spcBef>
                <a:spcPts val="0"/>
              </a:spcBef>
              <a:spcAft>
                <a:spcPts val="0"/>
              </a:spcAft>
              <a:buClr>
                <a:schemeClr val="dk1"/>
              </a:buClr>
              <a:buSzPts val="1920"/>
              <a:buFont typeface="Century Gothic"/>
              <a:buChar char="∙"/>
            </a:pPr>
            <a:r>
              <a:rPr lang="en-US" sz="2400">
                <a:solidFill>
                  <a:schemeClr val="dk1"/>
                </a:solidFill>
              </a:rPr>
              <a:t>Created a budget to ensure proper cash flow management</a:t>
            </a:r>
            <a:endParaRPr>
              <a:solidFill>
                <a:schemeClr val="dk1"/>
              </a:solidFill>
            </a:endParaRPr>
          </a:p>
          <a:p>
            <a:pPr marL="342900" marR="0" lvl="0" indent="-342900" algn="l" rtl="0">
              <a:lnSpc>
                <a:spcPct val="115000"/>
              </a:lnSpc>
              <a:spcBef>
                <a:spcPts val="0"/>
              </a:spcBef>
              <a:spcAft>
                <a:spcPts val="0"/>
              </a:spcAft>
              <a:buClr>
                <a:schemeClr val="dk1"/>
              </a:buClr>
              <a:buSzPts val="1920"/>
              <a:buFont typeface="Century Gothic"/>
              <a:buChar char="∙"/>
            </a:pPr>
            <a:r>
              <a:rPr lang="en-US" sz="2400">
                <a:solidFill>
                  <a:schemeClr val="dk1"/>
                </a:solidFill>
              </a:rPr>
              <a:t>Established operational systems to maintain budgetary requirements</a:t>
            </a:r>
            <a:endParaRPr>
              <a:solidFill>
                <a:schemeClr val="dk1"/>
              </a:solidFill>
            </a:endParaRPr>
          </a:p>
          <a:p>
            <a:pPr marL="0" marR="0" lvl="0" indent="0" algn="l" rtl="0">
              <a:lnSpc>
                <a:spcPct val="115000"/>
              </a:lnSpc>
              <a:spcBef>
                <a:spcPts val="800"/>
              </a:spcBef>
              <a:spcAft>
                <a:spcPts val="0"/>
              </a:spcAft>
              <a:buSzPts val="1920"/>
              <a:buNone/>
            </a:pPr>
            <a:endParaRPr sz="2400">
              <a:solidFill>
                <a:schemeClr val="dk1"/>
              </a:solidFill>
            </a:endParaRPr>
          </a:p>
          <a:p>
            <a:pPr marL="0" marR="0" lvl="0" indent="0" algn="l" rtl="0">
              <a:lnSpc>
                <a:spcPct val="115000"/>
              </a:lnSpc>
              <a:spcBef>
                <a:spcPts val="800"/>
              </a:spcBef>
              <a:spcAft>
                <a:spcPts val="0"/>
              </a:spcAft>
              <a:buSzPts val="1920"/>
              <a:buNone/>
            </a:pPr>
            <a:r>
              <a:rPr lang="en-US" sz="2400">
                <a:solidFill>
                  <a:schemeClr val="dk1"/>
                </a:solidFill>
              </a:rPr>
              <a:t>Complete the following: </a:t>
            </a:r>
            <a:endParaRPr>
              <a:solidFill>
                <a:schemeClr val="dk1"/>
              </a:solidFill>
            </a:endParaRPr>
          </a:p>
          <a:p>
            <a:pPr marL="342900" marR="0" lvl="0" indent="-342900" algn="l" rtl="0">
              <a:lnSpc>
                <a:spcPct val="115000"/>
              </a:lnSpc>
              <a:spcBef>
                <a:spcPts val="800"/>
              </a:spcBef>
              <a:spcAft>
                <a:spcPts val="0"/>
              </a:spcAft>
              <a:buClr>
                <a:schemeClr val="dk1"/>
              </a:buClr>
              <a:buSzPts val="1920"/>
              <a:buFont typeface="Century Gothic"/>
              <a:buChar char="∙"/>
            </a:pPr>
            <a:r>
              <a:rPr lang="en-US" sz="2400">
                <a:solidFill>
                  <a:schemeClr val="dk1"/>
                </a:solidFill>
              </a:rPr>
              <a:t>Business Plan: Request for Funding, Financial Projections, Executive Summary</a:t>
            </a:r>
            <a:endParaRPr>
              <a:solidFill>
                <a:schemeClr val="dk1"/>
              </a:solidFill>
            </a:endParaRPr>
          </a:p>
          <a:p>
            <a:pPr marL="342900" marR="0" lvl="0" indent="-342900" algn="l" rtl="0">
              <a:lnSpc>
                <a:spcPct val="115000"/>
              </a:lnSpc>
              <a:spcBef>
                <a:spcPts val="0"/>
              </a:spcBef>
              <a:spcAft>
                <a:spcPts val="800"/>
              </a:spcAft>
              <a:buClr>
                <a:schemeClr val="dk1"/>
              </a:buClr>
              <a:buSzPts val="1920"/>
              <a:buFont typeface="Century Gothic"/>
              <a:buChar char="∙"/>
            </a:pPr>
            <a:r>
              <a:rPr lang="en-US" sz="2400">
                <a:solidFill>
                  <a:schemeClr val="dk1"/>
                </a:solidFill>
              </a:rPr>
              <a:t>Pitch Deck: Milestones, Traction, Previous Fundraise, Ask/Use of Funds, Exit Strategy</a:t>
            </a:r>
            <a:endParaRPr>
              <a:solidFill>
                <a:schemeClr val="dk1"/>
              </a:solidFill>
            </a:endParaRPr>
          </a:p>
        </p:txBody>
      </p:sp>
      <p:pic>
        <p:nvPicPr>
          <p:cNvPr id="173" name="Google Shape;173;p17"/>
          <p:cNvPicPr preferRelativeResize="0"/>
          <p:nvPr/>
        </p:nvPicPr>
        <p:blipFill rotWithShape="1">
          <a:blip r:embed="rId3">
            <a:alphaModFix/>
          </a:blip>
          <a:srcRect/>
          <a:stretch/>
        </p:blipFill>
        <p:spPr>
          <a:xfrm>
            <a:off x="11633200" y="6299200"/>
            <a:ext cx="406400" cy="406400"/>
          </a:xfrm>
          <a:prstGeom prst="rect">
            <a:avLst/>
          </a:prstGeom>
          <a:noFill/>
          <a:ln>
            <a:noFill/>
          </a:ln>
        </p:spPr>
      </p:pic>
      <p:sp>
        <p:nvSpPr>
          <p:cNvPr id="174" name="Google Shape;174;p17"/>
          <p:cNvSpPr txBox="1"/>
          <p:nvPr/>
        </p:nvSpPr>
        <p:spPr>
          <a:xfrm>
            <a:off x="1972425" y="-3887"/>
            <a:ext cx="10219800" cy="1203600"/>
          </a:xfrm>
          <a:prstGeom prst="rect">
            <a:avLst/>
          </a:prstGeom>
          <a:solidFill>
            <a:srgbClr val="F5A408"/>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None/>
            </a:pPr>
            <a:r>
              <a:rPr lang="en-US" sz="3600">
                <a:solidFill>
                  <a:srgbClr val="EBEBEB"/>
                </a:solidFill>
                <a:latin typeface="Century Gothic"/>
                <a:ea typeface="Century Gothic"/>
                <a:cs typeface="Century Gothic"/>
                <a:sym typeface="Century Gothic"/>
              </a:rPr>
              <a:t>Session 9 Conclusion</a:t>
            </a:r>
            <a:endParaRPr sz="3600">
              <a:solidFill>
                <a:srgbClr val="EBEBEB"/>
              </a:solidFill>
              <a:latin typeface="Century Gothic"/>
              <a:ea typeface="Century Gothic"/>
              <a:cs typeface="Century Gothic"/>
              <a:sym typeface="Century Gothic"/>
            </a:endParaRPr>
          </a:p>
        </p:txBody>
      </p:sp>
      <p:pic>
        <p:nvPicPr>
          <p:cNvPr id="175" name="Google Shape;175;p17"/>
          <p:cNvPicPr preferRelativeResize="0"/>
          <p:nvPr/>
        </p:nvPicPr>
        <p:blipFill>
          <a:blip r:embed="rId4">
            <a:alphaModFix/>
          </a:blip>
          <a:stretch>
            <a:fillRect/>
          </a:stretch>
        </p:blipFill>
        <p:spPr>
          <a:xfrm>
            <a:off x="0" y="0"/>
            <a:ext cx="1972434" cy="1195825"/>
          </a:xfrm>
          <a:prstGeom prst="rect">
            <a:avLst/>
          </a:prstGeom>
          <a:noFill/>
          <a:ln>
            <a:noFill/>
          </a:ln>
        </p:spPr>
      </p:pic>
    </p:spTree>
  </p:cSld>
  <p:clrMapOvr>
    <a:masterClrMapping/>
  </p:clrMapOvr>
  <p:transition spd="slow" advTm="38555">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73"/>
                                        </p:tgtEl>
                                        <p:attrNameLst>
                                          <p:attrName>style.visibility</p:attrName>
                                        </p:attrNameLst>
                                      </p:cBhvr>
                                      <p:to>
                                        <p:strVal val="visible"/>
                                      </p:to>
                                    </p:set>
                                    <p:animEffect transition="in" filter="fade">
                                      <p:cBhvr>
                                        <p:cTn id="7" dur="1"/>
                                        <p:tgtEl>
                                          <p:spTgt spid="1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Ion">
  <a:themeElements>
    <a:clrScheme name="Ion">
      <a:dk1>
        <a:srgbClr val="000000"/>
      </a:dk1>
      <a:lt1>
        <a:srgbClr val="FFFFFF"/>
      </a:lt1>
      <a:dk2>
        <a:srgbClr val="EE5818"/>
      </a:dk2>
      <a:lt2>
        <a:srgbClr val="EBEBEB"/>
      </a:lt2>
      <a:accent1>
        <a:srgbClr val="F5A408"/>
      </a:accent1>
      <a:accent2>
        <a:srgbClr val="FA731A"/>
      </a:accent2>
      <a:accent3>
        <a:srgbClr val="AB9281"/>
      </a:accent3>
      <a:accent4>
        <a:srgbClr val="A18CD0"/>
      </a:accent4>
      <a:accent5>
        <a:srgbClr val="8EBBD2"/>
      </a:accent5>
      <a:accent6>
        <a:srgbClr val="ACC995"/>
      </a:accent6>
      <a:hlink>
        <a:srgbClr val="FAC96A"/>
      </a:hlink>
      <a:folHlink>
        <a:srgbClr val="FCDB9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TotalTime>
  <Words>440</Words>
  <Application>Microsoft Office PowerPoint</Application>
  <PresentationFormat>Widescreen</PresentationFormat>
  <Paragraphs>32</Paragraphs>
  <Slides>4</Slides>
  <Notes>4</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Century Gothic</vt:lpstr>
      <vt:lpstr>Arial</vt:lpstr>
      <vt:lpstr>Calibri</vt:lpstr>
      <vt:lpstr>Noto Sans Symbols</vt:lpstr>
      <vt:lpstr>Ion</vt:lpstr>
      <vt:lpstr>SESSION 9: BUDGETING AND OPERATIONAL SYSTEMS</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SESSION 9: BUDGETING AND OPERATIONAL SYSTEMS</dc:title>
  <dc:creator>Monsurat Ogundipe [ MTN Nigeria - CS ]</dc:creator>
  <cp:lastModifiedBy>Nwabueze Amuta</cp:lastModifiedBy>
  <cp:revision>2</cp:revision>
  <dcterms:created xsi:type="dcterms:W3CDTF">2021-03-22T02:38:21Z</dcterms:created>
  <dcterms:modified xsi:type="dcterms:W3CDTF">2022-04-18T01:52:08Z</dcterms:modified>
</cp:coreProperties>
</file>