
<file path=[Content_Types].xml><?xml version="1.0" encoding="utf-8"?>
<Types xmlns="http://schemas.openxmlformats.org/package/2006/content-types">
  <Default Extension="fntdata" ContentType="application/x-fontdata"/>
  <Default Extension="mp3" ContentType="audio/m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>
  <p:sldMasterIdLst>
    <p:sldMasterId id="2147483648" r:id="rId1"/>
  </p:sldMasterIdLst>
  <p:notesMasterIdLst>
    <p:notesMasterId r:id="rId7"/>
  </p:notesMasterIdLst>
  <p:sldIdLst>
    <p:sldId id="256" r:id="rId2"/>
    <p:sldId id="257" r:id="rId3"/>
    <p:sldId id="258" r:id="rId4"/>
    <p:sldId id="259" r:id="rId5"/>
    <p:sldId id="260" r:id="rId6"/>
  </p:sldIdLst>
  <p:sldSz cx="9144000" cy="6858000" type="screen4x3"/>
  <p:notesSz cx="6858000" cy="9144000"/>
  <p:embeddedFontLst>
    <p:embeddedFont>
      <p:font typeface="Calibri" panose="020F0502020204030204" pitchFamily="34" charset="0"/>
      <p:regular r:id="rId8"/>
      <p:bold r:id="rId9"/>
      <p:italic r:id="rId10"/>
      <p:boldItalic r:id="rId11"/>
    </p:embeddedFont>
    <p:embeddedFont>
      <p:font typeface="Century Gothic" panose="020B0502020202020204" pitchFamily="34" charset="0"/>
      <p:regular r:id="rId12"/>
      <p:bold r:id="rId13"/>
      <p:italic r:id="rId14"/>
      <p:boldItalic r:id="rId15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http://customooxmlschemas.google.com/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16" roundtripDataSignature="AMtx7mg8x5p01GlGpsreVf+1eqeO6MUB/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897"/>
    <p:restoredTop sz="79085"/>
  </p:normalViewPr>
  <p:slideViewPr>
    <p:cSldViewPr snapToGrid="0">
      <p:cViewPr varScale="1">
        <p:scale>
          <a:sx n="54" d="100"/>
          <a:sy n="54" d="100"/>
        </p:scale>
        <p:origin x="1890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1.fntdata"/><Relationship Id="rId13" Type="http://schemas.openxmlformats.org/officeDocument/2006/relationships/font" Target="fonts/font6.fntdata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12" Type="http://schemas.openxmlformats.org/officeDocument/2006/relationships/font" Target="fonts/font5.fntdata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customschemas.google.com/relationships/presentationmetadata" Target="metadata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4.fntdata"/><Relationship Id="rId5" Type="http://schemas.openxmlformats.org/officeDocument/2006/relationships/slide" Target="slides/slide4.xml"/><Relationship Id="rId15" Type="http://schemas.openxmlformats.org/officeDocument/2006/relationships/font" Target="fonts/font8.fntdata"/><Relationship Id="rId10" Type="http://schemas.openxmlformats.org/officeDocument/2006/relationships/font" Target="fonts/font3.fntdata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font" Target="fonts/font2.fntdata"/><Relationship Id="rId14" Type="http://schemas.openxmlformats.org/officeDocument/2006/relationships/font" Target="fonts/font7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49" name="Google Shape;149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0" name="Google Shape;150;p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</a:t>
            </a:fld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59" name="Google Shape;159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 this next session, we will: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1. Define terminal value and perpetuity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2. Identify key questions for verifying your model and testing your assumptions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Please turn to page 43 of your Entrepreneurship Workbook.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0" name="Google Shape;160;p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2</a:t>
            </a:fld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68" name="Google Shape;168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latin typeface="Arial"/>
                <a:ea typeface="Arial"/>
                <a:cs typeface="Arial"/>
                <a:sym typeface="Arial"/>
              </a:rPr>
              <a:t>The Terminal Value is the estimated value of a business beyond the forecast period. The derivation of Terminal Value requires special attention.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There are two approaches to the determination of terminal values:</a:t>
            </a:r>
            <a:endParaRPr/>
          </a:p>
          <a:p>
            <a:pPr marL="228600" lvl="0" indent="-2286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AutoNum type="arabicPeriod"/>
            </a:pPr>
            <a:r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Perpetual Growth Terminal Value method, where the business is expected to continue to generate cash flows in a stable and sustainable period</a:t>
            </a:r>
            <a:endParaRPr/>
          </a:p>
          <a:p>
            <a:pPr marL="2286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AutoNum type="arabicPeriod"/>
            </a:pPr>
            <a:r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Exit Multiple Terminal Value model, where t</a:t>
            </a:r>
            <a:r>
              <a:rPr lang="en-US"/>
              <a:t>he excess earning is based on the presumption that the business will be sold for a certain metric (e.g., EBTIDA )</a:t>
            </a:r>
            <a:endParaRPr/>
          </a:p>
          <a:p>
            <a:pPr marL="228600" lvl="0" indent="-1524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</p:txBody>
      </p:sp>
      <p:sp>
        <p:nvSpPr>
          <p:cNvPr id="169" name="Google Shape;169;p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3</a:t>
            </a:fld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00" name="Google Shape;200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 DCF model should contain the discounted cash flows of the explicit period—usually 5 years—and the discounted cash flows for the terminal period. The model should also use the appropriate estimated cash flows, discount rate, and assumptions.</a:t>
            </a:r>
            <a:endParaRPr/>
          </a:p>
        </p:txBody>
      </p:sp>
      <p:sp>
        <p:nvSpPr>
          <p:cNvPr id="201" name="Google Shape;201;p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4</a:t>
            </a:fld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9" name="Google Shape;209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7"/>
          <p:cNvSpPr txBox="1">
            <a:spLocks noGrp="1"/>
          </p:cNvSpPr>
          <p:nvPr>
            <p:ph type="ctrTitle"/>
          </p:nvPr>
        </p:nvSpPr>
        <p:spPr>
          <a:xfrm>
            <a:off x="866442" y="1447801"/>
            <a:ext cx="6620968" cy="33295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7200"/>
              <a:buFont typeface="Century Gothic"/>
              <a:buNone/>
              <a:defRPr sz="720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7"/>
          <p:cNvSpPr txBox="1">
            <a:spLocks noGrp="1"/>
          </p:cNvSpPr>
          <p:nvPr>
            <p:ph type="subTitle" idx="1"/>
          </p:nvPr>
        </p:nvSpPr>
        <p:spPr>
          <a:xfrm>
            <a:off x="866442" y="4777380"/>
            <a:ext cx="6620968" cy="8614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spcBef>
                <a:spcPts val="1000"/>
              </a:spcBef>
              <a:spcAft>
                <a:spcPts val="0"/>
              </a:spcAft>
              <a:buSzPts val="1600"/>
              <a:buNone/>
              <a:defRPr cap="none">
                <a:solidFill>
                  <a:schemeClr val="accent1"/>
                </a:solidFill>
              </a:defRPr>
            </a:lvl1pPr>
            <a:lvl2pPr lvl="1" algn="ctr">
              <a:spcBef>
                <a:spcPts val="1000"/>
              </a:spcBef>
              <a:spcAft>
                <a:spcPts val="0"/>
              </a:spcAft>
              <a:buSzPts val="1440"/>
              <a:buNone/>
              <a:defRPr>
                <a:solidFill>
                  <a:schemeClr val="lt1"/>
                </a:solidFill>
              </a:defRPr>
            </a:lvl2pPr>
            <a:lvl3pPr lvl="2" algn="ctr">
              <a:spcBef>
                <a:spcPts val="1000"/>
              </a:spcBef>
              <a:spcAft>
                <a:spcPts val="0"/>
              </a:spcAft>
              <a:buSzPts val="1280"/>
              <a:buNone/>
              <a:defRPr>
                <a:solidFill>
                  <a:schemeClr val="lt1"/>
                </a:solidFill>
              </a:defRPr>
            </a:lvl3pPr>
            <a:lvl4pPr lvl="3" algn="ctr">
              <a:spcBef>
                <a:spcPts val="1000"/>
              </a:spcBef>
              <a:spcAft>
                <a:spcPts val="0"/>
              </a:spcAft>
              <a:buSzPts val="1120"/>
              <a:buNone/>
              <a:defRPr>
                <a:solidFill>
                  <a:schemeClr val="lt1"/>
                </a:solidFill>
              </a:defRPr>
            </a:lvl4pPr>
            <a:lvl5pPr lvl="4" algn="ctr">
              <a:spcBef>
                <a:spcPts val="1000"/>
              </a:spcBef>
              <a:spcAft>
                <a:spcPts val="0"/>
              </a:spcAft>
              <a:buSzPts val="1120"/>
              <a:buNone/>
              <a:defRPr>
                <a:solidFill>
                  <a:schemeClr val="lt1"/>
                </a:solidFill>
              </a:defRPr>
            </a:lvl5pPr>
            <a:lvl6pPr lvl="5" algn="ctr">
              <a:spcBef>
                <a:spcPts val="1000"/>
              </a:spcBef>
              <a:spcAft>
                <a:spcPts val="0"/>
              </a:spcAft>
              <a:buSzPts val="1120"/>
              <a:buNone/>
              <a:defRPr>
                <a:solidFill>
                  <a:schemeClr val="lt1"/>
                </a:solidFill>
              </a:defRPr>
            </a:lvl6pPr>
            <a:lvl7pPr lvl="6" algn="ctr">
              <a:spcBef>
                <a:spcPts val="1000"/>
              </a:spcBef>
              <a:spcAft>
                <a:spcPts val="0"/>
              </a:spcAft>
              <a:buSzPts val="1120"/>
              <a:buNone/>
              <a:defRPr>
                <a:solidFill>
                  <a:schemeClr val="lt1"/>
                </a:solidFill>
              </a:defRPr>
            </a:lvl7pPr>
            <a:lvl8pPr lvl="7" algn="ctr">
              <a:spcBef>
                <a:spcPts val="1000"/>
              </a:spcBef>
              <a:spcAft>
                <a:spcPts val="0"/>
              </a:spcAft>
              <a:buSzPts val="1120"/>
              <a:buNone/>
              <a:defRPr>
                <a:solidFill>
                  <a:schemeClr val="lt1"/>
                </a:solidFill>
              </a:defRPr>
            </a:lvl8pPr>
            <a:lvl9pPr lvl="8" algn="ctr">
              <a:spcBef>
                <a:spcPts val="1000"/>
              </a:spcBef>
              <a:spcAft>
                <a:spcPts val="0"/>
              </a:spcAft>
              <a:buSzPts val="1120"/>
              <a:buNone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24" name="Google Shape;24;p7"/>
          <p:cNvSpPr txBox="1">
            <a:spLocks noGrp="1"/>
          </p:cNvSpPr>
          <p:nvPr>
            <p:ph type="dt" idx="10"/>
          </p:nvPr>
        </p:nvSpPr>
        <p:spPr>
          <a:xfrm rot="5400000">
            <a:off x="7494989" y="1828771"/>
            <a:ext cx="990599" cy="2286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7"/>
          <p:cNvSpPr txBox="1">
            <a:spLocks noGrp="1"/>
          </p:cNvSpPr>
          <p:nvPr>
            <p:ph type="ftr" idx="11"/>
          </p:nvPr>
        </p:nvSpPr>
        <p:spPr>
          <a:xfrm rot="5400000">
            <a:off x="6233335" y="3263371"/>
            <a:ext cx="3859795" cy="2286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7"/>
          <p:cNvSpPr txBox="1">
            <a:spLocks noGrp="1"/>
          </p:cNvSpPr>
          <p:nvPr>
            <p:ph type="sldNum" idx="12"/>
          </p:nvPr>
        </p:nvSpPr>
        <p:spPr>
          <a:xfrm>
            <a:off x="7766431" y="295736"/>
            <a:ext cx="628813" cy="7676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/>
            </a:lvl1pPr>
            <a:lvl2pPr marL="0" lvl="1" indent="0" algn="ctr">
              <a:spcBef>
                <a:spcPts val="0"/>
              </a:spcBef>
              <a:buNone/>
              <a:defRPr/>
            </a:lvl2pPr>
            <a:lvl3pPr marL="0" lvl="2" indent="0" algn="ctr">
              <a:spcBef>
                <a:spcPts val="0"/>
              </a:spcBef>
              <a:buNone/>
              <a:defRPr/>
            </a:lvl3pPr>
            <a:lvl4pPr marL="0" lvl="3" indent="0" algn="ctr">
              <a:spcBef>
                <a:spcPts val="0"/>
              </a:spcBef>
              <a:buNone/>
              <a:defRPr/>
            </a:lvl4pPr>
            <a:lvl5pPr marL="0" lvl="4" indent="0" algn="ctr">
              <a:spcBef>
                <a:spcPts val="0"/>
              </a:spcBef>
              <a:buNone/>
              <a:defRPr/>
            </a:lvl5pPr>
            <a:lvl6pPr marL="0" lvl="5" indent="0" algn="ctr">
              <a:spcBef>
                <a:spcPts val="0"/>
              </a:spcBef>
              <a:buNone/>
              <a:defRPr/>
            </a:lvl6pPr>
            <a:lvl7pPr marL="0" lvl="6" indent="0" algn="ctr">
              <a:spcBef>
                <a:spcPts val="0"/>
              </a:spcBef>
              <a:buNone/>
              <a:defRPr/>
            </a:lvl7pPr>
            <a:lvl8pPr marL="0" lvl="7" indent="0" algn="ctr">
              <a:spcBef>
                <a:spcPts val="0"/>
              </a:spcBef>
              <a:buNone/>
              <a:defRPr/>
            </a:lvl8pPr>
            <a:lvl9pPr marL="0" lvl="8" indent="0" algn="ctr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anoramic Picture with Caption">
  <p:cSld name="Panoramic Picture with Caption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6"/>
          <p:cNvSpPr txBox="1">
            <a:spLocks noGrp="1"/>
          </p:cNvSpPr>
          <p:nvPr>
            <p:ph type="title"/>
          </p:nvPr>
        </p:nvSpPr>
        <p:spPr>
          <a:xfrm>
            <a:off x="866443" y="4800587"/>
            <a:ext cx="6620967" cy="566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Century Gothic"/>
              <a:buNone/>
              <a:defRPr sz="2400" b="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16"/>
          <p:cNvSpPr>
            <a:spLocks noGrp="1"/>
          </p:cNvSpPr>
          <p:nvPr>
            <p:ph type="pic" idx="2"/>
          </p:nvPr>
        </p:nvSpPr>
        <p:spPr>
          <a:xfrm>
            <a:off x="866442" y="685800"/>
            <a:ext cx="6620968" cy="3640666"/>
          </a:xfrm>
          <a:prstGeom prst="roundRect">
            <a:avLst>
              <a:gd name="adj" fmla="val 1858"/>
            </a:avLst>
          </a:prstGeom>
          <a:noFill/>
          <a:ln>
            <a:noFill/>
          </a:ln>
          <a:effectLst>
            <a:outerShdw blurRad="50800" dist="50800" dir="5400000" algn="tl" rotWithShape="0">
              <a:srgbClr val="000000">
                <a:alpha val="42745"/>
              </a:srgbClr>
            </a:outerShdw>
          </a:effectLst>
        </p:spPr>
      </p:sp>
      <p:sp>
        <p:nvSpPr>
          <p:cNvPr id="81" name="Google Shape;81;p16"/>
          <p:cNvSpPr txBox="1">
            <a:spLocks noGrp="1"/>
          </p:cNvSpPr>
          <p:nvPr>
            <p:ph type="body" idx="1"/>
          </p:nvPr>
        </p:nvSpPr>
        <p:spPr>
          <a:xfrm>
            <a:off x="866443" y="5367325"/>
            <a:ext cx="6620966" cy="4937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1000"/>
              </a:spcBef>
              <a:spcAft>
                <a:spcPts val="0"/>
              </a:spcAft>
              <a:buSzPts val="960"/>
              <a:buNone/>
              <a:defRPr sz="1200"/>
            </a:lvl1pPr>
            <a:lvl2pPr marL="914400" lvl="1" indent="-228600" algn="l">
              <a:spcBef>
                <a:spcPts val="1000"/>
              </a:spcBef>
              <a:spcAft>
                <a:spcPts val="0"/>
              </a:spcAft>
              <a:buSzPts val="960"/>
              <a:buNone/>
              <a:defRPr sz="1200"/>
            </a:lvl2pPr>
            <a:lvl3pPr marL="1371600" lvl="2" indent="-228600" algn="l">
              <a:spcBef>
                <a:spcPts val="1000"/>
              </a:spcBef>
              <a:spcAft>
                <a:spcPts val="0"/>
              </a:spcAft>
              <a:buSzPts val="800"/>
              <a:buNone/>
              <a:defRPr sz="1000"/>
            </a:lvl3pPr>
            <a:lvl4pPr marL="1828800" lvl="3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4pPr>
            <a:lvl5pPr marL="2286000" lvl="4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5pPr>
            <a:lvl6pPr marL="2743200" lvl="5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6pPr>
            <a:lvl7pPr marL="3200400" lvl="6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7pPr>
            <a:lvl8pPr marL="3657600" lvl="7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8pPr>
            <a:lvl9pPr marL="4114800" lvl="8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9pPr>
          </a:lstStyle>
          <a:p>
            <a:endParaRPr/>
          </a:p>
        </p:txBody>
      </p:sp>
      <p:sp>
        <p:nvSpPr>
          <p:cNvPr id="82" name="Google Shape;82;p16"/>
          <p:cNvSpPr txBox="1">
            <a:spLocks noGrp="1"/>
          </p:cNvSpPr>
          <p:nvPr>
            <p:ph type="dt" idx="10"/>
          </p:nvPr>
        </p:nvSpPr>
        <p:spPr>
          <a:xfrm rot="5400000">
            <a:off x="7494989" y="1828771"/>
            <a:ext cx="990599" cy="2286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16"/>
          <p:cNvSpPr txBox="1">
            <a:spLocks noGrp="1"/>
          </p:cNvSpPr>
          <p:nvPr>
            <p:ph type="ftr" idx="11"/>
          </p:nvPr>
        </p:nvSpPr>
        <p:spPr>
          <a:xfrm rot="5400000">
            <a:off x="6233335" y="3263371"/>
            <a:ext cx="3859795" cy="2286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4" name="Google Shape;84;p16"/>
          <p:cNvSpPr txBox="1">
            <a:spLocks noGrp="1"/>
          </p:cNvSpPr>
          <p:nvPr>
            <p:ph type="sldNum" idx="12"/>
          </p:nvPr>
        </p:nvSpPr>
        <p:spPr>
          <a:xfrm>
            <a:off x="7766431" y="295736"/>
            <a:ext cx="628813" cy="7676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/>
            </a:lvl1pPr>
            <a:lvl2pPr marL="0" lvl="1" indent="0" algn="ctr">
              <a:spcBef>
                <a:spcPts val="0"/>
              </a:spcBef>
              <a:buNone/>
              <a:defRPr/>
            </a:lvl2pPr>
            <a:lvl3pPr marL="0" lvl="2" indent="0" algn="ctr">
              <a:spcBef>
                <a:spcPts val="0"/>
              </a:spcBef>
              <a:buNone/>
              <a:defRPr/>
            </a:lvl3pPr>
            <a:lvl4pPr marL="0" lvl="3" indent="0" algn="ctr">
              <a:spcBef>
                <a:spcPts val="0"/>
              </a:spcBef>
              <a:buNone/>
              <a:defRPr/>
            </a:lvl4pPr>
            <a:lvl5pPr marL="0" lvl="4" indent="0" algn="ctr">
              <a:spcBef>
                <a:spcPts val="0"/>
              </a:spcBef>
              <a:buNone/>
              <a:defRPr/>
            </a:lvl5pPr>
            <a:lvl6pPr marL="0" lvl="5" indent="0" algn="ctr">
              <a:spcBef>
                <a:spcPts val="0"/>
              </a:spcBef>
              <a:buNone/>
              <a:defRPr/>
            </a:lvl6pPr>
            <a:lvl7pPr marL="0" lvl="6" indent="0" algn="ctr">
              <a:spcBef>
                <a:spcPts val="0"/>
              </a:spcBef>
              <a:buNone/>
              <a:defRPr/>
            </a:lvl7pPr>
            <a:lvl8pPr marL="0" lvl="7" indent="0" algn="ctr">
              <a:spcBef>
                <a:spcPts val="0"/>
              </a:spcBef>
              <a:buNone/>
              <a:defRPr/>
            </a:lvl8pPr>
            <a:lvl9pPr marL="0" lvl="8" indent="0" algn="ctr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aption">
  <p:cSld name="Title and Caption"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17"/>
          <p:cNvSpPr txBox="1">
            <a:spLocks noGrp="1"/>
          </p:cNvSpPr>
          <p:nvPr>
            <p:ph type="title"/>
          </p:nvPr>
        </p:nvSpPr>
        <p:spPr>
          <a:xfrm>
            <a:off x="866442" y="1447800"/>
            <a:ext cx="6620968" cy="198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800"/>
              <a:buFont typeface="Century Gothic"/>
              <a:buNone/>
              <a:defRPr sz="480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7" name="Google Shape;87;p17"/>
          <p:cNvSpPr txBox="1">
            <a:spLocks noGrp="1"/>
          </p:cNvSpPr>
          <p:nvPr>
            <p:ph type="body" idx="1"/>
          </p:nvPr>
        </p:nvSpPr>
        <p:spPr>
          <a:xfrm>
            <a:off x="866442" y="3657600"/>
            <a:ext cx="6620968" cy="236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l">
              <a:spcBef>
                <a:spcPts val="1000"/>
              </a:spcBef>
              <a:spcAft>
                <a:spcPts val="0"/>
              </a:spcAft>
              <a:buSzPts val="1440"/>
              <a:buNone/>
              <a:defRPr sz="1800"/>
            </a:lvl1pPr>
            <a:lvl2pPr marL="914400" lvl="1" indent="-228600" algn="l">
              <a:spcBef>
                <a:spcPts val="1000"/>
              </a:spcBef>
              <a:spcAft>
                <a:spcPts val="0"/>
              </a:spcAft>
              <a:buSzPts val="960"/>
              <a:buNone/>
              <a:defRPr sz="1200"/>
            </a:lvl2pPr>
            <a:lvl3pPr marL="1371600" lvl="2" indent="-228600" algn="l">
              <a:spcBef>
                <a:spcPts val="1000"/>
              </a:spcBef>
              <a:spcAft>
                <a:spcPts val="0"/>
              </a:spcAft>
              <a:buSzPts val="800"/>
              <a:buNone/>
              <a:defRPr sz="1000"/>
            </a:lvl3pPr>
            <a:lvl4pPr marL="1828800" lvl="3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4pPr>
            <a:lvl5pPr marL="2286000" lvl="4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5pPr>
            <a:lvl6pPr marL="2743200" lvl="5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6pPr>
            <a:lvl7pPr marL="3200400" lvl="6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7pPr>
            <a:lvl8pPr marL="3657600" lvl="7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8pPr>
            <a:lvl9pPr marL="4114800" lvl="8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9pPr>
          </a:lstStyle>
          <a:p>
            <a:endParaRPr/>
          </a:p>
        </p:txBody>
      </p:sp>
      <p:sp>
        <p:nvSpPr>
          <p:cNvPr id="88" name="Google Shape;88;p17"/>
          <p:cNvSpPr txBox="1">
            <a:spLocks noGrp="1"/>
          </p:cNvSpPr>
          <p:nvPr>
            <p:ph type="dt" idx="10"/>
          </p:nvPr>
        </p:nvSpPr>
        <p:spPr>
          <a:xfrm rot="5400000">
            <a:off x="7494989" y="1828771"/>
            <a:ext cx="990599" cy="2286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9" name="Google Shape;89;p17"/>
          <p:cNvSpPr txBox="1">
            <a:spLocks noGrp="1"/>
          </p:cNvSpPr>
          <p:nvPr>
            <p:ph type="ftr" idx="11"/>
          </p:nvPr>
        </p:nvSpPr>
        <p:spPr>
          <a:xfrm rot="5400000">
            <a:off x="6233335" y="3263371"/>
            <a:ext cx="3859795" cy="2286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0" name="Google Shape;90;p17"/>
          <p:cNvSpPr txBox="1">
            <a:spLocks noGrp="1"/>
          </p:cNvSpPr>
          <p:nvPr>
            <p:ph type="sldNum" idx="12"/>
          </p:nvPr>
        </p:nvSpPr>
        <p:spPr>
          <a:xfrm>
            <a:off x="7766431" y="295736"/>
            <a:ext cx="628813" cy="7676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/>
            </a:lvl1pPr>
            <a:lvl2pPr marL="0" lvl="1" indent="0" algn="ctr">
              <a:spcBef>
                <a:spcPts val="0"/>
              </a:spcBef>
              <a:buNone/>
              <a:defRPr/>
            </a:lvl2pPr>
            <a:lvl3pPr marL="0" lvl="2" indent="0" algn="ctr">
              <a:spcBef>
                <a:spcPts val="0"/>
              </a:spcBef>
              <a:buNone/>
              <a:defRPr/>
            </a:lvl3pPr>
            <a:lvl4pPr marL="0" lvl="3" indent="0" algn="ctr">
              <a:spcBef>
                <a:spcPts val="0"/>
              </a:spcBef>
              <a:buNone/>
              <a:defRPr/>
            </a:lvl4pPr>
            <a:lvl5pPr marL="0" lvl="4" indent="0" algn="ctr">
              <a:spcBef>
                <a:spcPts val="0"/>
              </a:spcBef>
              <a:buNone/>
              <a:defRPr/>
            </a:lvl5pPr>
            <a:lvl6pPr marL="0" lvl="5" indent="0" algn="ctr">
              <a:spcBef>
                <a:spcPts val="0"/>
              </a:spcBef>
              <a:buNone/>
              <a:defRPr/>
            </a:lvl6pPr>
            <a:lvl7pPr marL="0" lvl="6" indent="0" algn="ctr">
              <a:spcBef>
                <a:spcPts val="0"/>
              </a:spcBef>
              <a:buNone/>
              <a:defRPr/>
            </a:lvl7pPr>
            <a:lvl8pPr marL="0" lvl="7" indent="0" algn="ctr">
              <a:spcBef>
                <a:spcPts val="0"/>
              </a:spcBef>
              <a:buNone/>
              <a:defRPr/>
            </a:lvl8pPr>
            <a:lvl9pPr marL="0" lvl="8" indent="0" algn="ctr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 with Caption">
  <p:cSld name="Quote with Caption"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18"/>
          <p:cNvSpPr txBox="1">
            <a:spLocks noGrp="1"/>
          </p:cNvSpPr>
          <p:nvPr>
            <p:ph type="title"/>
          </p:nvPr>
        </p:nvSpPr>
        <p:spPr>
          <a:xfrm>
            <a:off x="1181409" y="1447800"/>
            <a:ext cx="6001049" cy="23233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800"/>
              <a:buFont typeface="Century Gothic"/>
              <a:buNone/>
              <a:defRPr sz="480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3" name="Google Shape;93;p18"/>
          <p:cNvSpPr txBox="1">
            <a:spLocks noGrp="1"/>
          </p:cNvSpPr>
          <p:nvPr>
            <p:ph type="body" idx="1"/>
          </p:nvPr>
        </p:nvSpPr>
        <p:spPr>
          <a:xfrm>
            <a:off x="1448177" y="3771174"/>
            <a:ext cx="5540814" cy="3421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 b="0" i="0" cap="small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914400" lvl="1" indent="-228600" algn="l">
              <a:spcBef>
                <a:spcPts val="1000"/>
              </a:spcBef>
              <a:spcAft>
                <a:spcPts val="0"/>
              </a:spcAft>
              <a:buSzPts val="960"/>
              <a:buNone/>
              <a:defRPr sz="1200"/>
            </a:lvl2pPr>
            <a:lvl3pPr marL="1371600" lvl="2" indent="-228600" algn="l">
              <a:spcBef>
                <a:spcPts val="1000"/>
              </a:spcBef>
              <a:spcAft>
                <a:spcPts val="0"/>
              </a:spcAft>
              <a:buSzPts val="800"/>
              <a:buNone/>
              <a:defRPr sz="1000"/>
            </a:lvl3pPr>
            <a:lvl4pPr marL="1828800" lvl="3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4pPr>
            <a:lvl5pPr marL="2286000" lvl="4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5pPr>
            <a:lvl6pPr marL="2743200" lvl="5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6pPr>
            <a:lvl7pPr marL="3200400" lvl="6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7pPr>
            <a:lvl8pPr marL="3657600" lvl="7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8pPr>
            <a:lvl9pPr marL="4114800" lvl="8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9pPr>
          </a:lstStyle>
          <a:p>
            <a:endParaRPr/>
          </a:p>
        </p:txBody>
      </p:sp>
      <p:sp>
        <p:nvSpPr>
          <p:cNvPr id="94" name="Google Shape;94;p18"/>
          <p:cNvSpPr txBox="1">
            <a:spLocks noGrp="1"/>
          </p:cNvSpPr>
          <p:nvPr>
            <p:ph type="body" idx="2"/>
          </p:nvPr>
        </p:nvSpPr>
        <p:spPr>
          <a:xfrm>
            <a:off x="866442" y="4350657"/>
            <a:ext cx="6620968" cy="167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l">
              <a:spcBef>
                <a:spcPts val="1000"/>
              </a:spcBef>
              <a:spcAft>
                <a:spcPts val="0"/>
              </a:spcAft>
              <a:buSzPts val="1440"/>
              <a:buNone/>
              <a:defRPr sz="1800"/>
            </a:lvl1pPr>
            <a:lvl2pPr marL="914400" lvl="1" indent="-228600" algn="l">
              <a:spcBef>
                <a:spcPts val="1000"/>
              </a:spcBef>
              <a:spcAft>
                <a:spcPts val="0"/>
              </a:spcAft>
              <a:buSzPts val="960"/>
              <a:buNone/>
              <a:defRPr sz="1200"/>
            </a:lvl2pPr>
            <a:lvl3pPr marL="1371600" lvl="2" indent="-228600" algn="l">
              <a:spcBef>
                <a:spcPts val="1000"/>
              </a:spcBef>
              <a:spcAft>
                <a:spcPts val="0"/>
              </a:spcAft>
              <a:buSzPts val="800"/>
              <a:buNone/>
              <a:defRPr sz="1000"/>
            </a:lvl3pPr>
            <a:lvl4pPr marL="1828800" lvl="3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4pPr>
            <a:lvl5pPr marL="2286000" lvl="4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5pPr>
            <a:lvl6pPr marL="2743200" lvl="5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6pPr>
            <a:lvl7pPr marL="3200400" lvl="6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7pPr>
            <a:lvl8pPr marL="3657600" lvl="7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8pPr>
            <a:lvl9pPr marL="4114800" lvl="8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9pPr>
          </a:lstStyle>
          <a:p>
            <a:endParaRPr/>
          </a:p>
        </p:txBody>
      </p:sp>
      <p:sp>
        <p:nvSpPr>
          <p:cNvPr id="95" name="Google Shape;95;p18"/>
          <p:cNvSpPr txBox="1">
            <a:spLocks noGrp="1"/>
          </p:cNvSpPr>
          <p:nvPr>
            <p:ph type="dt" idx="10"/>
          </p:nvPr>
        </p:nvSpPr>
        <p:spPr>
          <a:xfrm rot="5400000">
            <a:off x="7494989" y="1828771"/>
            <a:ext cx="990599" cy="2286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6" name="Google Shape;96;p18"/>
          <p:cNvSpPr txBox="1">
            <a:spLocks noGrp="1"/>
          </p:cNvSpPr>
          <p:nvPr>
            <p:ph type="ftr" idx="11"/>
          </p:nvPr>
        </p:nvSpPr>
        <p:spPr>
          <a:xfrm rot="5400000">
            <a:off x="6233335" y="3263371"/>
            <a:ext cx="3859795" cy="2286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7" name="Google Shape;97;p18"/>
          <p:cNvSpPr txBox="1">
            <a:spLocks noGrp="1"/>
          </p:cNvSpPr>
          <p:nvPr>
            <p:ph type="sldNum" idx="12"/>
          </p:nvPr>
        </p:nvSpPr>
        <p:spPr>
          <a:xfrm>
            <a:off x="7766431" y="295736"/>
            <a:ext cx="628813" cy="7676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/>
            </a:lvl1pPr>
            <a:lvl2pPr marL="0" lvl="1" indent="0" algn="ctr">
              <a:spcBef>
                <a:spcPts val="0"/>
              </a:spcBef>
              <a:buNone/>
              <a:defRPr/>
            </a:lvl2pPr>
            <a:lvl3pPr marL="0" lvl="2" indent="0" algn="ctr">
              <a:spcBef>
                <a:spcPts val="0"/>
              </a:spcBef>
              <a:buNone/>
              <a:defRPr/>
            </a:lvl3pPr>
            <a:lvl4pPr marL="0" lvl="3" indent="0" algn="ctr">
              <a:spcBef>
                <a:spcPts val="0"/>
              </a:spcBef>
              <a:buNone/>
              <a:defRPr/>
            </a:lvl4pPr>
            <a:lvl5pPr marL="0" lvl="4" indent="0" algn="ctr">
              <a:spcBef>
                <a:spcPts val="0"/>
              </a:spcBef>
              <a:buNone/>
              <a:defRPr/>
            </a:lvl5pPr>
            <a:lvl6pPr marL="0" lvl="5" indent="0" algn="ctr">
              <a:spcBef>
                <a:spcPts val="0"/>
              </a:spcBef>
              <a:buNone/>
              <a:defRPr/>
            </a:lvl6pPr>
            <a:lvl7pPr marL="0" lvl="6" indent="0" algn="ctr">
              <a:spcBef>
                <a:spcPts val="0"/>
              </a:spcBef>
              <a:buNone/>
              <a:defRPr/>
            </a:lvl7pPr>
            <a:lvl8pPr marL="0" lvl="7" indent="0" algn="ctr">
              <a:spcBef>
                <a:spcPts val="0"/>
              </a:spcBef>
              <a:buNone/>
              <a:defRPr/>
            </a:lvl8pPr>
            <a:lvl9pPr marL="0" lvl="8" indent="0" algn="ctr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98" name="Google Shape;98;p18"/>
          <p:cNvSpPr txBox="1"/>
          <p:nvPr/>
        </p:nvSpPr>
        <p:spPr>
          <a:xfrm>
            <a:off x="673897" y="971253"/>
            <a:ext cx="601591" cy="19697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200" b="0" i="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“</a:t>
            </a:r>
            <a:endParaRPr/>
          </a:p>
        </p:txBody>
      </p:sp>
      <p:sp>
        <p:nvSpPr>
          <p:cNvPr id="99" name="Google Shape;99;p18"/>
          <p:cNvSpPr txBox="1"/>
          <p:nvPr/>
        </p:nvSpPr>
        <p:spPr>
          <a:xfrm>
            <a:off x="6999690" y="2613787"/>
            <a:ext cx="601591" cy="19697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200" b="0" i="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”</a:t>
            </a:r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ame Card">
  <p:cSld name="Name Card"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19"/>
          <p:cNvSpPr txBox="1">
            <a:spLocks noGrp="1"/>
          </p:cNvSpPr>
          <p:nvPr>
            <p:ph type="title"/>
          </p:nvPr>
        </p:nvSpPr>
        <p:spPr>
          <a:xfrm>
            <a:off x="866442" y="3124201"/>
            <a:ext cx="6620968" cy="16531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000"/>
              <a:buFont typeface="Century Gothic"/>
              <a:buNone/>
              <a:defRPr sz="4000" b="0" cap="none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2" name="Google Shape;102;p19"/>
          <p:cNvSpPr txBox="1">
            <a:spLocks noGrp="1"/>
          </p:cNvSpPr>
          <p:nvPr>
            <p:ph type="body" idx="1"/>
          </p:nvPr>
        </p:nvSpPr>
        <p:spPr>
          <a:xfrm>
            <a:off x="866442" y="4777381"/>
            <a:ext cx="6620968" cy="86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1000"/>
              </a:spcBef>
              <a:spcAft>
                <a:spcPts val="0"/>
              </a:spcAft>
              <a:buSzPts val="1600"/>
              <a:buNone/>
              <a:defRPr sz="2000" cap="none">
                <a:solidFill>
                  <a:schemeClr val="accent1"/>
                </a:solidFill>
              </a:defRPr>
            </a:lvl1pPr>
            <a:lvl2pPr marL="914400" lvl="1" indent="-228600" algn="l">
              <a:spcBef>
                <a:spcPts val="1000"/>
              </a:spcBef>
              <a:spcAft>
                <a:spcPts val="0"/>
              </a:spcAft>
              <a:buSzPts val="1440"/>
              <a:buNone/>
              <a:defRPr sz="1800">
                <a:solidFill>
                  <a:schemeClr val="lt1"/>
                </a:solidFill>
              </a:defRPr>
            </a:lvl2pPr>
            <a:lvl3pPr marL="1371600" lvl="2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>
                <a:solidFill>
                  <a:schemeClr val="lt1"/>
                </a:solidFill>
              </a:defRPr>
            </a:lvl3pPr>
            <a:lvl4pPr marL="1828800" lvl="3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chemeClr val="lt1"/>
                </a:solidFill>
              </a:defRPr>
            </a:lvl4pPr>
            <a:lvl5pPr marL="2286000" lvl="4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chemeClr val="lt1"/>
                </a:solidFill>
              </a:defRPr>
            </a:lvl5pPr>
            <a:lvl6pPr marL="2743200" lvl="5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chemeClr val="lt1"/>
                </a:solidFill>
              </a:defRPr>
            </a:lvl6pPr>
            <a:lvl7pPr marL="3200400" lvl="6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chemeClr val="lt1"/>
                </a:solidFill>
              </a:defRPr>
            </a:lvl7pPr>
            <a:lvl8pPr marL="3657600" lvl="7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chemeClr val="lt1"/>
                </a:solidFill>
              </a:defRPr>
            </a:lvl8pPr>
            <a:lvl9pPr marL="4114800" lvl="8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03" name="Google Shape;103;p19"/>
          <p:cNvSpPr txBox="1">
            <a:spLocks noGrp="1"/>
          </p:cNvSpPr>
          <p:nvPr>
            <p:ph type="dt" idx="10"/>
          </p:nvPr>
        </p:nvSpPr>
        <p:spPr>
          <a:xfrm rot="5400000">
            <a:off x="7494989" y="1828771"/>
            <a:ext cx="990599" cy="2286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19"/>
          <p:cNvSpPr txBox="1">
            <a:spLocks noGrp="1"/>
          </p:cNvSpPr>
          <p:nvPr>
            <p:ph type="ftr" idx="11"/>
          </p:nvPr>
        </p:nvSpPr>
        <p:spPr>
          <a:xfrm rot="5400000">
            <a:off x="6233335" y="3263371"/>
            <a:ext cx="3859795" cy="2286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5" name="Google Shape;105;p19"/>
          <p:cNvSpPr txBox="1">
            <a:spLocks noGrp="1"/>
          </p:cNvSpPr>
          <p:nvPr>
            <p:ph type="sldNum" idx="12"/>
          </p:nvPr>
        </p:nvSpPr>
        <p:spPr>
          <a:xfrm>
            <a:off x="7766431" y="295736"/>
            <a:ext cx="628813" cy="7676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/>
            </a:lvl1pPr>
            <a:lvl2pPr marL="0" lvl="1" indent="0" algn="ctr">
              <a:spcBef>
                <a:spcPts val="0"/>
              </a:spcBef>
              <a:buNone/>
              <a:defRPr/>
            </a:lvl2pPr>
            <a:lvl3pPr marL="0" lvl="2" indent="0" algn="ctr">
              <a:spcBef>
                <a:spcPts val="0"/>
              </a:spcBef>
              <a:buNone/>
              <a:defRPr/>
            </a:lvl3pPr>
            <a:lvl4pPr marL="0" lvl="3" indent="0" algn="ctr">
              <a:spcBef>
                <a:spcPts val="0"/>
              </a:spcBef>
              <a:buNone/>
              <a:defRPr/>
            </a:lvl4pPr>
            <a:lvl5pPr marL="0" lvl="4" indent="0" algn="ctr">
              <a:spcBef>
                <a:spcPts val="0"/>
              </a:spcBef>
              <a:buNone/>
              <a:defRPr/>
            </a:lvl5pPr>
            <a:lvl6pPr marL="0" lvl="5" indent="0" algn="ctr">
              <a:spcBef>
                <a:spcPts val="0"/>
              </a:spcBef>
              <a:buNone/>
              <a:defRPr/>
            </a:lvl6pPr>
            <a:lvl7pPr marL="0" lvl="6" indent="0" algn="ctr">
              <a:spcBef>
                <a:spcPts val="0"/>
              </a:spcBef>
              <a:buNone/>
              <a:defRPr/>
            </a:lvl7pPr>
            <a:lvl8pPr marL="0" lvl="7" indent="0" algn="ctr">
              <a:spcBef>
                <a:spcPts val="0"/>
              </a:spcBef>
              <a:buNone/>
              <a:defRPr/>
            </a:lvl8pPr>
            <a:lvl9pPr marL="0" lvl="8" indent="0" algn="ctr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 Column">
  <p:cSld name="3 Column"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20"/>
          <p:cNvSpPr txBox="1">
            <a:spLocks noGrp="1"/>
          </p:cNvSpPr>
          <p:nvPr>
            <p:ph type="title"/>
          </p:nvPr>
        </p:nvSpPr>
        <p:spPr>
          <a:xfrm>
            <a:off x="484710" y="452718"/>
            <a:ext cx="7055380" cy="14005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Font typeface="Century Gothic"/>
              <a:buNone/>
              <a:defRPr sz="420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8" name="Google Shape;108;p20"/>
          <p:cNvSpPr txBox="1">
            <a:spLocks noGrp="1"/>
          </p:cNvSpPr>
          <p:nvPr>
            <p:ph type="body" idx="1"/>
          </p:nvPr>
        </p:nvSpPr>
        <p:spPr>
          <a:xfrm>
            <a:off x="474834" y="1981200"/>
            <a:ext cx="2210725" cy="5762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spcBef>
                <a:spcPts val="1000"/>
              </a:spcBef>
              <a:spcAft>
                <a:spcPts val="0"/>
              </a:spcAft>
              <a:buSzPts val="1920"/>
              <a:buNone/>
              <a:defRPr sz="2400" b="0">
                <a:solidFill>
                  <a:schemeClr val="accent1"/>
                </a:solidFill>
              </a:defRPr>
            </a:lvl1pPr>
            <a:lvl2pPr marL="914400" lvl="1" indent="-228600" algn="l">
              <a:spcBef>
                <a:spcPts val="1000"/>
              </a:spcBef>
              <a:spcAft>
                <a:spcPts val="0"/>
              </a:spcAft>
              <a:buSzPts val="1600"/>
              <a:buNone/>
              <a:defRPr sz="2000" b="1"/>
            </a:lvl2pPr>
            <a:lvl3pPr marL="1371600" lvl="2" indent="-228600" algn="l">
              <a:spcBef>
                <a:spcPts val="1000"/>
              </a:spcBef>
              <a:spcAft>
                <a:spcPts val="0"/>
              </a:spcAft>
              <a:buSzPts val="1440"/>
              <a:buNone/>
              <a:defRPr sz="1800" b="1"/>
            </a:lvl3pPr>
            <a:lvl4pPr marL="1828800" lvl="3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4pPr>
            <a:lvl5pPr marL="2286000" lvl="4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5pPr>
            <a:lvl6pPr marL="2743200" lvl="5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6pPr>
            <a:lvl7pPr marL="3200400" lvl="6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7pPr>
            <a:lvl8pPr marL="3657600" lvl="7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8pPr>
            <a:lvl9pPr marL="4114800" lvl="8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9pPr>
          </a:lstStyle>
          <a:p>
            <a:endParaRPr/>
          </a:p>
        </p:txBody>
      </p:sp>
      <p:sp>
        <p:nvSpPr>
          <p:cNvPr id="109" name="Google Shape;109;p20"/>
          <p:cNvSpPr txBox="1">
            <a:spLocks noGrp="1"/>
          </p:cNvSpPr>
          <p:nvPr>
            <p:ph type="body" idx="2"/>
          </p:nvPr>
        </p:nvSpPr>
        <p:spPr>
          <a:xfrm>
            <a:off x="489475" y="2667000"/>
            <a:ext cx="2196084" cy="3589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/>
            </a:lvl1pPr>
            <a:lvl2pPr marL="914400" lvl="1" indent="-228600" algn="l">
              <a:spcBef>
                <a:spcPts val="1000"/>
              </a:spcBef>
              <a:spcAft>
                <a:spcPts val="0"/>
              </a:spcAft>
              <a:buSzPts val="960"/>
              <a:buNone/>
              <a:defRPr sz="1200"/>
            </a:lvl2pPr>
            <a:lvl3pPr marL="1371600" lvl="2" indent="-228600" algn="l">
              <a:spcBef>
                <a:spcPts val="1000"/>
              </a:spcBef>
              <a:spcAft>
                <a:spcPts val="0"/>
              </a:spcAft>
              <a:buSzPts val="800"/>
              <a:buNone/>
              <a:defRPr sz="1000"/>
            </a:lvl3pPr>
            <a:lvl4pPr marL="1828800" lvl="3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4pPr>
            <a:lvl5pPr marL="2286000" lvl="4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5pPr>
            <a:lvl6pPr marL="2743200" lvl="5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6pPr>
            <a:lvl7pPr marL="3200400" lvl="6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7pPr>
            <a:lvl8pPr marL="3657600" lvl="7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8pPr>
            <a:lvl9pPr marL="4114800" lvl="8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9pPr>
          </a:lstStyle>
          <a:p>
            <a:endParaRPr/>
          </a:p>
        </p:txBody>
      </p:sp>
      <p:sp>
        <p:nvSpPr>
          <p:cNvPr id="110" name="Google Shape;110;p20"/>
          <p:cNvSpPr txBox="1">
            <a:spLocks noGrp="1"/>
          </p:cNvSpPr>
          <p:nvPr>
            <p:ph type="body" idx="3"/>
          </p:nvPr>
        </p:nvSpPr>
        <p:spPr>
          <a:xfrm>
            <a:off x="2913504" y="1981200"/>
            <a:ext cx="2202754" cy="5762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spcBef>
                <a:spcPts val="1000"/>
              </a:spcBef>
              <a:spcAft>
                <a:spcPts val="0"/>
              </a:spcAft>
              <a:buSzPts val="1920"/>
              <a:buNone/>
              <a:defRPr sz="2400" b="0">
                <a:solidFill>
                  <a:schemeClr val="accent1"/>
                </a:solidFill>
              </a:defRPr>
            </a:lvl1pPr>
            <a:lvl2pPr marL="914400" lvl="1" indent="-228600" algn="l">
              <a:spcBef>
                <a:spcPts val="1000"/>
              </a:spcBef>
              <a:spcAft>
                <a:spcPts val="0"/>
              </a:spcAft>
              <a:buSzPts val="1600"/>
              <a:buNone/>
              <a:defRPr sz="2000" b="1"/>
            </a:lvl2pPr>
            <a:lvl3pPr marL="1371600" lvl="2" indent="-228600" algn="l">
              <a:spcBef>
                <a:spcPts val="1000"/>
              </a:spcBef>
              <a:spcAft>
                <a:spcPts val="0"/>
              </a:spcAft>
              <a:buSzPts val="1440"/>
              <a:buNone/>
              <a:defRPr sz="1800" b="1"/>
            </a:lvl3pPr>
            <a:lvl4pPr marL="1828800" lvl="3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4pPr>
            <a:lvl5pPr marL="2286000" lvl="4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5pPr>
            <a:lvl6pPr marL="2743200" lvl="5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6pPr>
            <a:lvl7pPr marL="3200400" lvl="6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7pPr>
            <a:lvl8pPr marL="3657600" lvl="7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8pPr>
            <a:lvl9pPr marL="4114800" lvl="8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9pPr>
          </a:lstStyle>
          <a:p>
            <a:endParaRPr/>
          </a:p>
        </p:txBody>
      </p:sp>
      <p:sp>
        <p:nvSpPr>
          <p:cNvPr id="111" name="Google Shape;111;p20"/>
          <p:cNvSpPr txBox="1">
            <a:spLocks noGrp="1"/>
          </p:cNvSpPr>
          <p:nvPr>
            <p:ph type="body" idx="4"/>
          </p:nvPr>
        </p:nvSpPr>
        <p:spPr>
          <a:xfrm>
            <a:off x="2905586" y="2667000"/>
            <a:ext cx="2210671" cy="3589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/>
            </a:lvl1pPr>
            <a:lvl2pPr marL="914400" lvl="1" indent="-228600" algn="l">
              <a:spcBef>
                <a:spcPts val="1000"/>
              </a:spcBef>
              <a:spcAft>
                <a:spcPts val="0"/>
              </a:spcAft>
              <a:buSzPts val="960"/>
              <a:buNone/>
              <a:defRPr sz="1200"/>
            </a:lvl2pPr>
            <a:lvl3pPr marL="1371600" lvl="2" indent="-228600" algn="l">
              <a:spcBef>
                <a:spcPts val="1000"/>
              </a:spcBef>
              <a:spcAft>
                <a:spcPts val="0"/>
              </a:spcAft>
              <a:buSzPts val="800"/>
              <a:buNone/>
              <a:defRPr sz="1000"/>
            </a:lvl3pPr>
            <a:lvl4pPr marL="1828800" lvl="3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4pPr>
            <a:lvl5pPr marL="2286000" lvl="4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5pPr>
            <a:lvl6pPr marL="2743200" lvl="5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6pPr>
            <a:lvl7pPr marL="3200400" lvl="6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7pPr>
            <a:lvl8pPr marL="3657600" lvl="7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8pPr>
            <a:lvl9pPr marL="4114800" lvl="8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9pPr>
          </a:lstStyle>
          <a:p>
            <a:endParaRPr/>
          </a:p>
        </p:txBody>
      </p:sp>
      <p:sp>
        <p:nvSpPr>
          <p:cNvPr id="112" name="Google Shape;112;p20"/>
          <p:cNvSpPr txBox="1">
            <a:spLocks noGrp="1"/>
          </p:cNvSpPr>
          <p:nvPr>
            <p:ph type="body" idx="5"/>
          </p:nvPr>
        </p:nvSpPr>
        <p:spPr>
          <a:xfrm>
            <a:off x="5344917" y="1981200"/>
            <a:ext cx="2199658" cy="5762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spcBef>
                <a:spcPts val="1000"/>
              </a:spcBef>
              <a:spcAft>
                <a:spcPts val="0"/>
              </a:spcAft>
              <a:buSzPts val="1920"/>
              <a:buNone/>
              <a:defRPr sz="2400" b="0">
                <a:solidFill>
                  <a:schemeClr val="accent1"/>
                </a:solidFill>
              </a:defRPr>
            </a:lvl1pPr>
            <a:lvl2pPr marL="914400" lvl="1" indent="-228600" algn="l">
              <a:spcBef>
                <a:spcPts val="1000"/>
              </a:spcBef>
              <a:spcAft>
                <a:spcPts val="0"/>
              </a:spcAft>
              <a:buSzPts val="1600"/>
              <a:buNone/>
              <a:defRPr sz="2000" b="1"/>
            </a:lvl2pPr>
            <a:lvl3pPr marL="1371600" lvl="2" indent="-228600" algn="l">
              <a:spcBef>
                <a:spcPts val="1000"/>
              </a:spcBef>
              <a:spcAft>
                <a:spcPts val="0"/>
              </a:spcAft>
              <a:buSzPts val="1440"/>
              <a:buNone/>
              <a:defRPr sz="1800" b="1"/>
            </a:lvl3pPr>
            <a:lvl4pPr marL="1828800" lvl="3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4pPr>
            <a:lvl5pPr marL="2286000" lvl="4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5pPr>
            <a:lvl6pPr marL="2743200" lvl="5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6pPr>
            <a:lvl7pPr marL="3200400" lvl="6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7pPr>
            <a:lvl8pPr marL="3657600" lvl="7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8pPr>
            <a:lvl9pPr marL="4114800" lvl="8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9pPr>
          </a:lstStyle>
          <a:p>
            <a:endParaRPr/>
          </a:p>
        </p:txBody>
      </p:sp>
      <p:sp>
        <p:nvSpPr>
          <p:cNvPr id="113" name="Google Shape;113;p20"/>
          <p:cNvSpPr txBox="1">
            <a:spLocks noGrp="1"/>
          </p:cNvSpPr>
          <p:nvPr>
            <p:ph type="body" idx="6"/>
          </p:nvPr>
        </p:nvSpPr>
        <p:spPr>
          <a:xfrm>
            <a:off x="5344917" y="2667000"/>
            <a:ext cx="2199658" cy="3589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/>
            </a:lvl1pPr>
            <a:lvl2pPr marL="914400" lvl="1" indent="-228600" algn="l">
              <a:spcBef>
                <a:spcPts val="1000"/>
              </a:spcBef>
              <a:spcAft>
                <a:spcPts val="0"/>
              </a:spcAft>
              <a:buSzPts val="960"/>
              <a:buNone/>
              <a:defRPr sz="1200"/>
            </a:lvl2pPr>
            <a:lvl3pPr marL="1371600" lvl="2" indent="-228600" algn="l">
              <a:spcBef>
                <a:spcPts val="1000"/>
              </a:spcBef>
              <a:spcAft>
                <a:spcPts val="0"/>
              </a:spcAft>
              <a:buSzPts val="800"/>
              <a:buNone/>
              <a:defRPr sz="1000"/>
            </a:lvl3pPr>
            <a:lvl4pPr marL="1828800" lvl="3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4pPr>
            <a:lvl5pPr marL="2286000" lvl="4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5pPr>
            <a:lvl6pPr marL="2743200" lvl="5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6pPr>
            <a:lvl7pPr marL="3200400" lvl="6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7pPr>
            <a:lvl8pPr marL="3657600" lvl="7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8pPr>
            <a:lvl9pPr marL="4114800" lvl="8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9pPr>
          </a:lstStyle>
          <a:p>
            <a:endParaRPr/>
          </a:p>
        </p:txBody>
      </p:sp>
      <p:cxnSp>
        <p:nvCxnSpPr>
          <p:cNvPr id="114" name="Google Shape;114;p20"/>
          <p:cNvCxnSpPr/>
          <p:nvPr/>
        </p:nvCxnSpPr>
        <p:spPr>
          <a:xfrm>
            <a:off x="2795334" y="2133600"/>
            <a:ext cx="0" cy="3962400"/>
          </a:xfrm>
          <a:prstGeom prst="straightConnector1">
            <a:avLst/>
          </a:prstGeom>
          <a:noFill/>
          <a:ln w="12700" cap="flat" cmpd="sng">
            <a:solidFill>
              <a:schemeClr val="accent1">
                <a:alpha val="40000"/>
              </a:schemeClr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15" name="Google Shape;115;p20"/>
          <p:cNvCxnSpPr/>
          <p:nvPr/>
        </p:nvCxnSpPr>
        <p:spPr>
          <a:xfrm>
            <a:off x="5223030" y="2133600"/>
            <a:ext cx="0" cy="3966882"/>
          </a:xfrm>
          <a:prstGeom prst="straightConnector1">
            <a:avLst/>
          </a:prstGeom>
          <a:noFill/>
          <a:ln w="12700" cap="flat" cmpd="sng">
            <a:solidFill>
              <a:schemeClr val="accent1">
                <a:alpha val="40000"/>
              </a:schemeClr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16" name="Google Shape;116;p20"/>
          <p:cNvSpPr txBox="1">
            <a:spLocks noGrp="1"/>
          </p:cNvSpPr>
          <p:nvPr>
            <p:ph type="dt" idx="10"/>
          </p:nvPr>
        </p:nvSpPr>
        <p:spPr>
          <a:xfrm rot="5400000">
            <a:off x="7494989" y="1828771"/>
            <a:ext cx="990599" cy="2286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7" name="Google Shape;117;p20"/>
          <p:cNvSpPr txBox="1">
            <a:spLocks noGrp="1"/>
          </p:cNvSpPr>
          <p:nvPr>
            <p:ph type="ftr" idx="11"/>
          </p:nvPr>
        </p:nvSpPr>
        <p:spPr>
          <a:xfrm rot="5400000">
            <a:off x="6233335" y="3263371"/>
            <a:ext cx="3859795" cy="2286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8" name="Google Shape;118;p20"/>
          <p:cNvSpPr txBox="1">
            <a:spLocks noGrp="1"/>
          </p:cNvSpPr>
          <p:nvPr>
            <p:ph type="sldNum" idx="12"/>
          </p:nvPr>
        </p:nvSpPr>
        <p:spPr>
          <a:xfrm>
            <a:off x="7766431" y="295736"/>
            <a:ext cx="628813" cy="7676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/>
            </a:lvl1pPr>
            <a:lvl2pPr marL="0" lvl="1" indent="0" algn="ctr">
              <a:spcBef>
                <a:spcPts val="0"/>
              </a:spcBef>
              <a:buNone/>
              <a:defRPr/>
            </a:lvl2pPr>
            <a:lvl3pPr marL="0" lvl="2" indent="0" algn="ctr">
              <a:spcBef>
                <a:spcPts val="0"/>
              </a:spcBef>
              <a:buNone/>
              <a:defRPr/>
            </a:lvl3pPr>
            <a:lvl4pPr marL="0" lvl="3" indent="0" algn="ctr">
              <a:spcBef>
                <a:spcPts val="0"/>
              </a:spcBef>
              <a:buNone/>
              <a:defRPr/>
            </a:lvl4pPr>
            <a:lvl5pPr marL="0" lvl="4" indent="0" algn="ctr">
              <a:spcBef>
                <a:spcPts val="0"/>
              </a:spcBef>
              <a:buNone/>
              <a:defRPr/>
            </a:lvl5pPr>
            <a:lvl6pPr marL="0" lvl="5" indent="0" algn="ctr">
              <a:spcBef>
                <a:spcPts val="0"/>
              </a:spcBef>
              <a:buNone/>
              <a:defRPr/>
            </a:lvl6pPr>
            <a:lvl7pPr marL="0" lvl="6" indent="0" algn="ctr">
              <a:spcBef>
                <a:spcPts val="0"/>
              </a:spcBef>
              <a:buNone/>
              <a:defRPr/>
            </a:lvl7pPr>
            <a:lvl8pPr marL="0" lvl="7" indent="0" algn="ctr">
              <a:spcBef>
                <a:spcPts val="0"/>
              </a:spcBef>
              <a:buNone/>
              <a:defRPr/>
            </a:lvl8pPr>
            <a:lvl9pPr marL="0" lvl="8" indent="0" algn="ctr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 Picture Column">
  <p:cSld name="3 Picture Column"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21"/>
          <p:cNvSpPr txBox="1">
            <a:spLocks noGrp="1"/>
          </p:cNvSpPr>
          <p:nvPr>
            <p:ph type="title"/>
          </p:nvPr>
        </p:nvSpPr>
        <p:spPr>
          <a:xfrm>
            <a:off x="484710" y="452718"/>
            <a:ext cx="7055380" cy="14005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Font typeface="Century Gothic"/>
              <a:buNone/>
              <a:defRPr sz="420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1" name="Google Shape;121;p21"/>
          <p:cNvSpPr txBox="1">
            <a:spLocks noGrp="1"/>
          </p:cNvSpPr>
          <p:nvPr>
            <p:ph type="body" idx="1"/>
          </p:nvPr>
        </p:nvSpPr>
        <p:spPr>
          <a:xfrm>
            <a:off x="489475" y="4250949"/>
            <a:ext cx="2205612" cy="5762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spcBef>
                <a:spcPts val="1000"/>
              </a:spcBef>
              <a:spcAft>
                <a:spcPts val="0"/>
              </a:spcAft>
              <a:buSzPts val="1920"/>
              <a:buNone/>
              <a:defRPr sz="2400" b="0">
                <a:solidFill>
                  <a:schemeClr val="accent1"/>
                </a:solidFill>
              </a:defRPr>
            </a:lvl1pPr>
            <a:lvl2pPr marL="914400" lvl="1" indent="-228600" algn="l">
              <a:spcBef>
                <a:spcPts val="1000"/>
              </a:spcBef>
              <a:spcAft>
                <a:spcPts val="0"/>
              </a:spcAft>
              <a:buSzPts val="1600"/>
              <a:buNone/>
              <a:defRPr sz="2000" b="1"/>
            </a:lvl2pPr>
            <a:lvl3pPr marL="1371600" lvl="2" indent="-228600" algn="l">
              <a:spcBef>
                <a:spcPts val="1000"/>
              </a:spcBef>
              <a:spcAft>
                <a:spcPts val="0"/>
              </a:spcAft>
              <a:buSzPts val="1440"/>
              <a:buNone/>
              <a:defRPr sz="1800" b="1"/>
            </a:lvl3pPr>
            <a:lvl4pPr marL="1828800" lvl="3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4pPr>
            <a:lvl5pPr marL="2286000" lvl="4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5pPr>
            <a:lvl6pPr marL="2743200" lvl="5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6pPr>
            <a:lvl7pPr marL="3200400" lvl="6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7pPr>
            <a:lvl8pPr marL="3657600" lvl="7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8pPr>
            <a:lvl9pPr marL="4114800" lvl="8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9pPr>
          </a:lstStyle>
          <a:p>
            <a:endParaRPr/>
          </a:p>
        </p:txBody>
      </p:sp>
      <p:sp>
        <p:nvSpPr>
          <p:cNvPr id="122" name="Google Shape;122;p21"/>
          <p:cNvSpPr>
            <a:spLocks noGrp="1"/>
          </p:cNvSpPr>
          <p:nvPr>
            <p:ph type="pic" idx="2"/>
          </p:nvPr>
        </p:nvSpPr>
        <p:spPr>
          <a:xfrm>
            <a:off x="489475" y="2209800"/>
            <a:ext cx="2205612" cy="1524000"/>
          </a:xfrm>
          <a:prstGeom prst="roundRect">
            <a:avLst>
              <a:gd name="adj" fmla="val 1858"/>
            </a:avLst>
          </a:prstGeom>
          <a:noFill/>
          <a:ln>
            <a:noFill/>
          </a:ln>
          <a:effectLst>
            <a:outerShdw blurRad="50800" dist="50800" dir="5400000" algn="tl" rotWithShape="0">
              <a:srgbClr val="000000">
                <a:alpha val="42745"/>
              </a:srgbClr>
            </a:outerShdw>
          </a:effectLst>
        </p:spPr>
      </p:sp>
      <p:sp>
        <p:nvSpPr>
          <p:cNvPr id="123" name="Google Shape;123;p21"/>
          <p:cNvSpPr txBox="1">
            <a:spLocks noGrp="1"/>
          </p:cNvSpPr>
          <p:nvPr>
            <p:ph type="body" idx="3"/>
          </p:nvPr>
        </p:nvSpPr>
        <p:spPr>
          <a:xfrm>
            <a:off x="489475" y="4827212"/>
            <a:ext cx="2205612" cy="6591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/>
            </a:lvl1pPr>
            <a:lvl2pPr marL="914400" lvl="1" indent="-228600" algn="l">
              <a:spcBef>
                <a:spcPts val="1000"/>
              </a:spcBef>
              <a:spcAft>
                <a:spcPts val="0"/>
              </a:spcAft>
              <a:buSzPts val="960"/>
              <a:buNone/>
              <a:defRPr sz="1200"/>
            </a:lvl2pPr>
            <a:lvl3pPr marL="1371600" lvl="2" indent="-228600" algn="l">
              <a:spcBef>
                <a:spcPts val="1000"/>
              </a:spcBef>
              <a:spcAft>
                <a:spcPts val="0"/>
              </a:spcAft>
              <a:buSzPts val="800"/>
              <a:buNone/>
              <a:defRPr sz="1000"/>
            </a:lvl3pPr>
            <a:lvl4pPr marL="1828800" lvl="3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4pPr>
            <a:lvl5pPr marL="2286000" lvl="4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5pPr>
            <a:lvl6pPr marL="2743200" lvl="5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6pPr>
            <a:lvl7pPr marL="3200400" lvl="6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7pPr>
            <a:lvl8pPr marL="3657600" lvl="7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8pPr>
            <a:lvl9pPr marL="4114800" lvl="8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9pPr>
          </a:lstStyle>
          <a:p>
            <a:endParaRPr/>
          </a:p>
        </p:txBody>
      </p:sp>
      <p:sp>
        <p:nvSpPr>
          <p:cNvPr id="124" name="Google Shape;124;p21"/>
          <p:cNvSpPr txBox="1">
            <a:spLocks noGrp="1"/>
          </p:cNvSpPr>
          <p:nvPr>
            <p:ph type="body" idx="4"/>
          </p:nvPr>
        </p:nvSpPr>
        <p:spPr>
          <a:xfrm>
            <a:off x="2917792" y="4250949"/>
            <a:ext cx="2198466" cy="5762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spcBef>
                <a:spcPts val="1000"/>
              </a:spcBef>
              <a:spcAft>
                <a:spcPts val="0"/>
              </a:spcAft>
              <a:buSzPts val="1920"/>
              <a:buNone/>
              <a:defRPr sz="2400" b="0">
                <a:solidFill>
                  <a:schemeClr val="accent1"/>
                </a:solidFill>
              </a:defRPr>
            </a:lvl1pPr>
            <a:lvl2pPr marL="914400" lvl="1" indent="-228600" algn="l">
              <a:spcBef>
                <a:spcPts val="1000"/>
              </a:spcBef>
              <a:spcAft>
                <a:spcPts val="0"/>
              </a:spcAft>
              <a:buSzPts val="1600"/>
              <a:buNone/>
              <a:defRPr sz="2000" b="1"/>
            </a:lvl2pPr>
            <a:lvl3pPr marL="1371600" lvl="2" indent="-228600" algn="l">
              <a:spcBef>
                <a:spcPts val="1000"/>
              </a:spcBef>
              <a:spcAft>
                <a:spcPts val="0"/>
              </a:spcAft>
              <a:buSzPts val="1440"/>
              <a:buNone/>
              <a:defRPr sz="1800" b="1"/>
            </a:lvl3pPr>
            <a:lvl4pPr marL="1828800" lvl="3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4pPr>
            <a:lvl5pPr marL="2286000" lvl="4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5pPr>
            <a:lvl6pPr marL="2743200" lvl="5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6pPr>
            <a:lvl7pPr marL="3200400" lvl="6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7pPr>
            <a:lvl8pPr marL="3657600" lvl="7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8pPr>
            <a:lvl9pPr marL="4114800" lvl="8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9pPr>
          </a:lstStyle>
          <a:p>
            <a:endParaRPr/>
          </a:p>
        </p:txBody>
      </p:sp>
      <p:sp>
        <p:nvSpPr>
          <p:cNvPr id="125" name="Google Shape;125;p21"/>
          <p:cNvSpPr>
            <a:spLocks noGrp="1"/>
          </p:cNvSpPr>
          <p:nvPr>
            <p:ph type="pic" idx="5"/>
          </p:nvPr>
        </p:nvSpPr>
        <p:spPr>
          <a:xfrm>
            <a:off x="2917791" y="2209800"/>
            <a:ext cx="2198466" cy="1524000"/>
          </a:xfrm>
          <a:prstGeom prst="roundRect">
            <a:avLst>
              <a:gd name="adj" fmla="val 1858"/>
            </a:avLst>
          </a:prstGeom>
          <a:noFill/>
          <a:ln>
            <a:noFill/>
          </a:ln>
          <a:effectLst>
            <a:outerShdw blurRad="50800" dist="50800" dir="5400000" algn="tl" rotWithShape="0">
              <a:srgbClr val="000000">
                <a:alpha val="42745"/>
              </a:srgbClr>
            </a:outerShdw>
          </a:effectLst>
        </p:spPr>
      </p:sp>
      <p:sp>
        <p:nvSpPr>
          <p:cNvPr id="126" name="Google Shape;126;p21"/>
          <p:cNvSpPr txBox="1">
            <a:spLocks noGrp="1"/>
          </p:cNvSpPr>
          <p:nvPr>
            <p:ph type="body" idx="6"/>
          </p:nvPr>
        </p:nvSpPr>
        <p:spPr>
          <a:xfrm>
            <a:off x="2916776" y="4827211"/>
            <a:ext cx="2201378" cy="6591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/>
            </a:lvl1pPr>
            <a:lvl2pPr marL="914400" lvl="1" indent="-228600" algn="l">
              <a:spcBef>
                <a:spcPts val="1000"/>
              </a:spcBef>
              <a:spcAft>
                <a:spcPts val="0"/>
              </a:spcAft>
              <a:buSzPts val="960"/>
              <a:buNone/>
              <a:defRPr sz="1200"/>
            </a:lvl2pPr>
            <a:lvl3pPr marL="1371600" lvl="2" indent="-228600" algn="l">
              <a:spcBef>
                <a:spcPts val="1000"/>
              </a:spcBef>
              <a:spcAft>
                <a:spcPts val="0"/>
              </a:spcAft>
              <a:buSzPts val="800"/>
              <a:buNone/>
              <a:defRPr sz="1000"/>
            </a:lvl3pPr>
            <a:lvl4pPr marL="1828800" lvl="3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4pPr>
            <a:lvl5pPr marL="2286000" lvl="4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5pPr>
            <a:lvl6pPr marL="2743200" lvl="5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6pPr>
            <a:lvl7pPr marL="3200400" lvl="6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7pPr>
            <a:lvl8pPr marL="3657600" lvl="7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8pPr>
            <a:lvl9pPr marL="4114800" lvl="8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9pPr>
          </a:lstStyle>
          <a:p>
            <a:endParaRPr/>
          </a:p>
        </p:txBody>
      </p:sp>
      <p:sp>
        <p:nvSpPr>
          <p:cNvPr id="127" name="Google Shape;127;p21"/>
          <p:cNvSpPr txBox="1">
            <a:spLocks noGrp="1"/>
          </p:cNvSpPr>
          <p:nvPr>
            <p:ph type="body" idx="7"/>
          </p:nvPr>
        </p:nvSpPr>
        <p:spPr>
          <a:xfrm>
            <a:off x="5344917" y="4250949"/>
            <a:ext cx="2199658" cy="5762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spcBef>
                <a:spcPts val="1000"/>
              </a:spcBef>
              <a:spcAft>
                <a:spcPts val="0"/>
              </a:spcAft>
              <a:buSzPts val="1920"/>
              <a:buNone/>
              <a:defRPr sz="2400" b="0">
                <a:solidFill>
                  <a:schemeClr val="accent1"/>
                </a:solidFill>
              </a:defRPr>
            </a:lvl1pPr>
            <a:lvl2pPr marL="914400" lvl="1" indent="-228600" algn="l">
              <a:spcBef>
                <a:spcPts val="1000"/>
              </a:spcBef>
              <a:spcAft>
                <a:spcPts val="0"/>
              </a:spcAft>
              <a:buSzPts val="1600"/>
              <a:buNone/>
              <a:defRPr sz="2000" b="1"/>
            </a:lvl2pPr>
            <a:lvl3pPr marL="1371600" lvl="2" indent="-228600" algn="l">
              <a:spcBef>
                <a:spcPts val="1000"/>
              </a:spcBef>
              <a:spcAft>
                <a:spcPts val="0"/>
              </a:spcAft>
              <a:buSzPts val="1440"/>
              <a:buNone/>
              <a:defRPr sz="1800" b="1"/>
            </a:lvl3pPr>
            <a:lvl4pPr marL="1828800" lvl="3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4pPr>
            <a:lvl5pPr marL="2286000" lvl="4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5pPr>
            <a:lvl6pPr marL="2743200" lvl="5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6pPr>
            <a:lvl7pPr marL="3200400" lvl="6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7pPr>
            <a:lvl8pPr marL="3657600" lvl="7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8pPr>
            <a:lvl9pPr marL="4114800" lvl="8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9pPr>
          </a:lstStyle>
          <a:p>
            <a:endParaRPr/>
          </a:p>
        </p:txBody>
      </p:sp>
      <p:sp>
        <p:nvSpPr>
          <p:cNvPr id="128" name="Google Shape;128;p21"/>
          <p:cNvSpPr>
            <a:spLocks noGrp="1"/>
          </p:cNvSpPr>
          <p:nvPr>
            <p:ph type="pic" idx="8"/>
          </p:nvPr>
        </p:nvSpPr>
        <p:spPr>
          <a:xfrm>
            <a:off x="5344916" y="2209800"/>
            <a:ext cx="2199658" cy="1524000"/>
          </a:xfrm>
          <a:prstGeom prst="roundRect">
            <a:avLst>
              <a:gd name="adj" fmla="val 1858"/>
            </a:avLst>
          </a:prstGeom>
          <a:noFill/>
          <a:ln>
            <a:noFill/>
          </a:ln>
          <a:effectLst>
            <a:outerShdw blurRad="50800" dist="50800" dir="5400000" algn="tl" rotWithShape="0">
              <a:srgbClr val="000000">
                <a:alpha val="42745"/>
              </a:srgbClr>
            </a:outerShdw>
          </a:effectLst>
        </p:spPr>
      </p:sp>
      <p:sp>
        <p:nvSpPr>
          <p:cNvPr id="129" name="Google Shape;129;p21"/>
          <p:cNvSpPr txBox="1">
            <a:spLocks noGrp="1"/>
          </p:cNvSpPr>
          <p:nvPr>
            <p:ph type="body" idx="9"/>
          </p:nvPr>
        </p:nvSpPr>
        <p:spPr>
          <a:xfrm>
            <a:off x="5344824" y="4827209"/>
            <a:ext cx="2202571" cy="6591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/>
            </a:lvl1pPr>
            <a:lvl2pPr marL="914400" lvl="1" indent="-228600" algn="l">
              <a:spcBef>
                <a:spcPts val="1000"/>
              </a:spcBef>
              <a:spcAft>
                <a:spcPts val="0"/>
              </a:spcAft>
              <a:buSzPts val="960"/>
              <a:buNone/>
              <a:defRPr sz="1200"/>
            </a:lvl2pPr>
            <a:lvl3pPr marL="1371600" lvl="2" indent="-228600" algn="l">
              <a:spcBef>
                <a:spcPts val="1000"/>
              </a:spcBef>
              <a:spcAft>
                <a:spcPts val="0"/>
              </a:spcAft>
              <a:buSzPts val="800"/>
              <a:buNone/>
              <a:defRPr sz="1000"/>
            </a:lvl3pPr>
            <a:lvl4pPr marL="1828800" lvl="3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4pPr>
            <a:lvl5pPr marL="2286000" lvl="4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5pPr>
            <a:lvl6pPr marL="2743200" lvl="5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6pPr>
            <a:lvl7pPr marL="3200400" lvl="6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7pPr>
            <a:lvl8pPr marL="3657600" lvl="7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8pPr>
            <a:lvl9pPr marL="4114800" lvl="8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9pPr>
          </a:lstStyle>
          <a:p>
            <a:endParaRPr/>
          </a:p>
        </p:txBody>
      </p:sp>
      <p:cxnSp>
        <p:nvCxnSpPr>
          <p:cNvPr id="130" name="Google Shape;130;p21"/>
          <p:cNvCxnSpPr/>
          <p:nvPr/>
        </p:nvCxnSpPr>
        <p:spPr>
          <a:xfrm>
            <a:off x="2795334" y="2133600"/>
            <a:ext cx="0" cy="3962400"/>
          </a:xfrm>
          <a:prstGeom prst="straightConnector1">
            <a:avLst/>
          </a:prstGeom>
          <a:noFill/>
          <a:ln w="12700" cap="flat" cmpd="sng">
            <a:solidFill>
              <a:schemeClr val="accent1">
                <a:alpha val="40000"/>
              </a:schemeClr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31" name="Google Shape;131;p21"/>
          <p:cNvCxnSpPr/>
          <p:nvPr/>
        </p:nvCxnSpPr>
        <p:spPr>
          <a:xfrm>
            <a:off x="5223030" y="2133600"/>
            <a:ext cx="0" cy="3966882"/>
          </a:xfrm>
          <a:prstGeom prst="straightConnector1">
            <a:avLst/>
          </a:prstGeom>
          <a:noFill/>
          <a:ln w="12700" cap="flat" cmpd="sng">
            <a:solidFill>
              <a:schemeClr val="accent1">
                <a:alpha val="40000"/>
              </a:schemeClr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32" name="Google Shape;132;p21"/>
          <p:cNvSpPr txBox="1">
            <a:spLocks noGrp="1"/>
          </p:cNvSpPr>
          <p:nvPr>
            <p:ph type="dt" idx="10"/>
          </p:nvPr>
        </p:nvSpPr>
        <p:spPr>
          <a:xfrm rot="5400000">
            <a:off x="7494989" y="1828771"/>
            <a:ext cx="990599" cy="2286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3" name="Google Shape;133;p21"/>
          <p:cNvSpPr txBox="1">
            <a:spLocks noGrp="1"/>
          </p:cNvSpPr>
          <p:nvPr>
            <p:ph type="ftr" idx="11"/>
          </p:nvPr>
        </p:nvSpPr>
        <p:spPr>
          <a:xfrm rot="5400000">
            <a:off x="6233335" y="3263371"/>
            <a:ext cx="3859795" cy="2286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4" name="Google Shape;134;p21"/>
          <p:cNvSpPr txBox="1">
            <a:spLocks noGrp="1"/>
          </p:cNvSpPr>
          <p:nvPr>
            <p:ph type="sldNum" idx="12"/>
          </p:nvPr>
        </p:nvSpPr>
        <p:spPr>
          <a:xfrm>
            <a:off x="7766431" y="295736"/>
            <a:ext cx="628813" cy="7676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/>
            </a:lvl1pPr>
            <a:lvl2pPr marL="0" lvl="1" indent="0" algn="ctr">
              <a:spcBef>
                <a:spcPts val="0"/>
              </a:spcBef>
              <a:buNone/>
              <a:defRPr/>
            </a:lvl2pPr>
            <a:lvl3pPr marL="0" lvl="2" indent="0" algn="ctr">
              <a:spcBef>
                <a:spcPts val="0"/>
              </a:spcBef>
              <a:buNone/>
              <a:defRPr/>
            </a:lvl3pPr>
            <a:lvl4pPr marL="0" lvl="3" indent="0" algn="ctr">
              <a:spcBef>
                <a:spcPts val="0"/>
              </a:spcBef>
              <a:buNone/>
              <a:defRPr/>
            </a:lvl4pPr>
            <a:lvl5pPr marL="0" lvl="4" indent="0" algn="ctr">
              <a:spcBef>
                <a:spcPts val="0"/>
              </a:spcBef>
              <a:buNone/>
              <a:defRPr/>
            </a:lvl5pPr>
            <a:lvl6pPr marL="0" lvl="5" indent="0" algn="ctr">
              <a:spcBef>
                <a:spcPts val="0"/>
              </a:spcBef>
              <a:buNone/>
              <a:defRPr/>
            </a:lvl6pPr>
            <a:lvl7pPr marL="0" lvl="6" indent="0" algn="ctr">
              <a:spcBef>
                <a:spcPts val="0"/>
              </a:spcBef>
              <a:buNone/>
              <a:defRPr/>
            </a:lvl7pPr>
            <a:lvl8pPr marL="0" lvl="7" indent="0" algn="ctr">
              <a:spcBef>
                <a:spcPts val="0"/>
              </a:spcBef>
              <a:buNone/>
              <a:defRPr/>
            </a:lvl8pPr>
            <a:lvl9pPr marL="0" lvl="8" indent="0" algn="ctr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22"/>
          <p:cNvSpPr txBox="1">
            <a:spLocks noGrp="1"/>
          </p:cNvSpPr>
          <p:nvPr>
            <p:ph type="title"/>
          </p:nvPr>
        </p:nvSpPr>
        <p:spPr>
          <a:xfrm>
            <a:off x="484710" y="452718"/>
            <a:ext cx="7055380" cy="14005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7" name="Google Shape;137;p22"/>
          <p:cNvSpPr txBox="1">
            <a:spLocks noGrp="1"/>
          </p:cNvSpPr>
          <p:nvPr>
            <p:ph type="body" idx="1"/>
          </p:nvPr>
        </p:nvSpPr>
        <p:spPr>
          <a:xfrm rot="5400000">
            <a:off x="2085787" y="794839"/>
            <a:ext cx="4195481" cy="67116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1pPr>
            <a:lvl2pPr marL="914400" lvl="1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2pPr>
            <a:lvl3pPr marL="1371600" lvl="2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3pPr>
            <a:lvl4pPr marL="1828800" lvl="3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4pPr>
            <a:lvl5pPr marL="2286000" lvl="4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5pPr>
            <a:lvl6pPr marL="2743200" lvl="5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6pPr>
            <a:lvl7pPr marL="3200400" lvl="6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7pPr>
            <a:lvl8pPr marL="3657600" lvl="7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8pPr>
            <a:lvl9pPr marL="4114800" lvl="8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9pPr>
          </a:lstStyle>
          <a:p>
            <a:endParaRPr/>
          </a:p>
        </p:txBody>
      </p:sp>
      <p:sp>
        <p:nvSpPr>
          <p:cNvPr id="138" name="Google Shape;138;p22"/>
          <p:cNvSpPr txBox="1">
            <a:spLocks noGrp="1"/>
          </p:cNvSpPr>
          <p:nvPr>
            <p:ph type="dt" idx="10"/>
          </p:nvPr>
        </p:nvSpPr>
        <p:spPr>
          <a:xfrm rot="5400000">
            <a:off x="7494989" y="1828771"/>
            <a:ext cx="990599" cy="2286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9" name="Google Shape;139;p22"/>
          <p:cNvSpPr txBox="1">
            <a:spLocks noGrp="1"/>
          </p:cNvSpPr>
          <p:nvPr>
            <p:ph type="ftr" idx="11"/>
          </p:nvPr>
        </p:nvSpPr>
        <p:spPr>
          <a:xfrm rot="5400000">
            <a:off x="6233335" y="3263371"/>
            <a:ext cx="3859795" cy="2286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0" name="Google Shape;140;p22"/>
          <p:cNvSpPr txBox="1">
            <a:spLocks noGrp="1"/>
          </p:cNvSpPr>
          <p:nvPr>
            <p:ph type="sldNum" idx="12"/>
          </p:nvPr>
        </p:nvSpPr>
        <p:spPr>
          <a:xfrm>
            <a:off x="7766431" y="295736"/>
            <a:ext cx="628813" cy="7676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/>
            </a:lvl1pPr>
            <a:lvl2pPr marL="0" lvl="1" indent="0" algn="ctr">
              <a:spcBef>
                <a:spcPts val="0"/>
              </a:spcBef>
              <a:buNone/>
              <a:defRPr/>
            </a:lvl2pPr>
            <a:lvl3pPr marL="0" lvl="2" indent="0" algn="ctr">
              <a:spcBef>
                <a:spcPts val="0"/>
              </a:spcBef>
              <a:buNone/>
              <a:defRPr/>
            </a:lvl3pPr>
            <a:lvl4pPr marL="0" lvl="3" indent="0" algn="ctr">
              <a:spcBef>
                <a:spcPts val="0"/>
              </a:spcBef>
              <a:buNone/>
              <a:defRPr/>
            </a:lvl4pPr>
            <a:lvl5pPr marL="0" lvl="4" indent="0" algn="ctr">
              <a:spcBef>
                <a:spcPts val="0"/>
              </a:spcBef>
              <a:buNone/>
              <a:defRPr/>
            </a:lvl5pPr>
            <a:lvl6pPr marL="0" lvl="5" indent="0" algn="ctr">
              <a:spcBef>
                <a:spcPts val="0"/>
              </a:spcBef>
              <a:buNone/>
              <a:defRPr/>
            </a:lvl6pPr>
            <a:lvl7pPr marL="0" lvl="6" indent="0" algn="ctr">
              <a:spcBef>
                <a:spcPts val="0"/>
              </a:spcBef>
              <a:buNone/>
              <a:defRPr/>
            </a:lvl7pPr>
            <a:lvl8pPr marL="0" lvl="7" indent="0" algn="ctr">
              <a:spcBef>
                <a:spcPts val="0"/>
              </a:spcBef>
              <a:buNone/>
              <a:defRPr/>
            </a:lvl8pPr>
            <a:lvl9pPr marL="0" lvl="8" indent="0" algn="ctr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23"/>
          <p:cNvSpPr txBox="1">
            <a:spLocks noGrp="1"/>
          </p:cNvSpPr>
          <p:nvPr>
            <p:ph type="title"/>
          </p:nvPr>
        </p:nvSpPr>
        <p:spPr>
          <a:xfrm rot="5400000">
            <a:off x="3974116" y="2685880"/>
            <a:ext cx="5826125" cy="13147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3" name="Google Shape;143;p23"/>
          <p:cNvSpPr txBox="1">
            <a:spLocks noGrp="1"/>
          </p:cNvSpPr>
          <p:nvPr>
            <p:ph type="body" idx="1"/>
          </p:nvPr>
        </p:nvSpPr>
        <p:spPr>
          <a:xfrm rot="5400000">
            <a:off x="532314" y="730366"/>
            <a:ext cx="5483134" cy="55688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1pPr>
            <a:lvl2pPr marL="914400" lvl="1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2pPr>
            <a:lvl3pPr marL="1371600" lvl="2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3pPr>
            <a:lvl4pPr marL="1828800" lvl="3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4pPr>
            <a:lvl5pPr marL="2286000" lvl="4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5pPr>
            <a:lvl6pPr marL="2743200" lvl="5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6pPr>
            <a:lvl7pPr marL="3200400" lvl="6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7pPr>
            <a:lvl8pPr marL="3657600" lvl="7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8pPr>
            <a:lvl9pPr marL="4114800" lvl="8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9pPr>
          </a:lstStyle>
          <a:p>
            <a:endParaRPr/>
          </a:p>
        </p:txBody>
      </p:sp>
      <p:sp>
        <p:nvSpPr>
          <p:cNvPr id="144" name="Google Shape;144;p23"/>
          <p:cNvSpPr txBox="1">
            <a:spLocks noGrp="1"/>
          </p:cNvSpPr>
          <p:nvPr>
            <p:ph type="dt" idx="10"/>
          </p:nvPr>
        </p:nvSpPr>
        <p:spPr>
          <a:xfrm rot="5400000">
            <a:off x="7494989" y="1828771"/>
            <a:ext cx="990599" cy="2286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5" name="Google Shape;145;p23"/>
          <p:cNvSpPr txBox="1">
            <a:spLocks noGrp="1"/>
          </p:cNvSpPr>
          <p:nvPr>
            <p:ph type="ftr" idx="11"/>
          </p:nvPr>
        </p:nvSpPr>
        <p:spPr>
          <a:xfrm rot="5400000">
            <a:off x="6233335" y="3263371"/>
            <a:ext cx="3859795" cy="2286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6" name="Google Shape;146;p23"/>
          <p:cNvSpPr txBox="1">
            <a:spLocks noGrp="1"/>
          </p:cNvSpPr>
          <p:nvPr>
            <p:ph type="sldNum" idx="12"/>
          </p:nvPr>
        </p:nvSpPr>
        <p:spPr>
          <a:xfrm>
            <a:off x="7766431" y="295736"/>
            <a:ext cx="628813" cy="7676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/>
            </a:lvl1pPr>
            <a:lvl2pPr marL="0" lvl="1" indent="0" algn="ctr">
              <a:spcBef>
                <a:spcPts val="0"/>
              </a:spcBef>
              <a:buNone/>
              <a:defRPr/>
            </a:lvl2pPr>
            <a:lvl3pPr marL="0" lvl="2" indent="0" algn="ctr">
              <a:spcBef>
                <a:spcPts val="0"/>
              </a:spcBef>
              <a:buNone/>
              <a:defRPr/>
            </a:lvl3pPr>
            <a:lvl4pPr marL="0" lvl="3" indent="0" algn="ctr">
              <a:spcBef>
                <a:spcPts val="0"/>
              </a:spcBef>
              <a:buNone/>
              <a:defRPr/>
            </a:lvl4pPr>
            <a:lvl5pPr marL="0" lvl="4" indent="0" algn="ctr">
              <a:spcBef>
                <a:spcPts val="0"/>
              </a:spcBef>
              <a:buNone/>
              <a:defRPr/>
            </a:lvl5pPr>
            <a:lvl6pPr marL="0" lvl="5" indent="0" algn="ctr">
              <a:spcBef>
                <a:spcPts val="0"/>
              </a:spcBef>
              <a:buNone/>
              <a:defRPr/>
            </a:lvl6pPr>
            <a:lvl7pPr marL="0" lvl="6" indent="0" algn="ctr">
              <a:spcBef>
                <a:spcPts val="0"/>
              </a:spcBef>
              <a:buNone/>
              <a:defRPr/>
            </a:lvl7pPr>
            <a:lvl8pPr marL="0" lvl="7" indent="0" algn="ctr">
              <a:spcBef>
                <a:spcPts val="0"/>
              </a:spcBef>
              <a:buNone/>
              <a:defRPr/>
            </a:lvl8pPr>
            <a:lvl9pPr marL="0" lvl="8" indent="0" algn="ctr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8"/>
          <p:cNvSpPr txBox="1">
            <a:spLocks noGrp="1"/>
          </p:cNvSpPr>
          <p:nvPr>
            <p:ph type="title"/>
          </p:nvPr>
        </p:nvSpPr>
        <p:spPr>
          <a:xfrm>
            <a:off x="484710" y="452718"/>
            <a:ext cx="7055380" cy="14005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8"/>
          <p:cNvSpPr txBox="1">
            <a:spLocks noGrp="1"/>
          </p:cNvSpPr>
          <p:nvPr>
            <p:ph type="body" idx="1"/>
          </p:nvPr>
        </p:nvSpPr>
        <p:spPr>
          <a:xfrm>
            <a:off x="827700" y="2052925"/>
            <a:ext cx="6711654" cy="41954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1pPr>
            <a:lvl2pPr marL="914400" lvl="1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2pPr>
            <a:lvl3pPr marL="1371600" lvl="2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3pPr>
            <a:lvl4pPr marL="1828800" lvl="3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4pPr>
            <a:lvl5pPr marL="2286000" lvl="4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5pPr>
            <a:lvl6pPr marL="2743200" lvl="5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6pPr>
            <a:lvl7pPr marL="3200400" lvl="6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7pPr>
            <a:lvl8pPr marL="3657600" lvl="7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8pPr>
            <a:lvl9pPr marL="4114800" lvl="8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9pPr>
          </a:lstStyle>
          <a:p>
            <a:endParaRPr/>
          </a:p>
        </p:txBody>
      </p:sp>
      <p:sp>
        <p:nvSpPr>
          <p:cNvPr id="30" name="Google Shape;30;p8"/>
          <p:cNvSpPr txBox="1">
            <a:spLocks noGrp="1"/>
          </p:cNvSpPr>
          <p:nvPr>
            <p:ph type="dt" idx="10"/>
          </p:nvPr>
        </p:nvSpPr>
        <p:spPr>
          <a:xfrm rot="5400000">
            <a:off x="7494989" y="1828771"/>
            <a:ext cx="990599" cy="2286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8"/>
          <p:cNvSpPr txBox="1">
            <a:spLocks noGrp="1"/>
          </p:cNvSpPr>
          <p:nvPr>
            <p:ph type="ftr" idx="11"/>
          </p:nvPr>
        </p:nvSpPr>
        <p:spPr>
          <a:xfrm rot="5400000">
            <a:off x="6233335" y="3263371"/>
            <a:ext cx="3859795" cy="2286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8"/>
          <p:cNvSpPr txBox="1">
            <a:spLocks noGrp="1"/>
          </p:cNvSpPr>
          <p:nvPr>
            <p:ph type="sldNum" idx="12"/>
          </p:nvPr>
        </p:nvSpPr>
        <p:spPr>
          <a:xfrm>
            <a:off x="7766431" y="295736"/>
            <a:ext cx="628813" cy="7676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/>
            </a:lvl1pPr>
            <a:lvl2pPr marL="0" lvl="1" indent="0" algn="ctr">
              <a:spcBef>
                <a:spcPts val="0"/>
              </a:spcBef>
              <a:buNone/>
              <a:defRPr/>
            </a:lvl2pPr>
            <a:lvl3pPr marL="0" lvl="2" indent="0" algn="ctr">
              <a:spcBef>
                <a:spcPts val="0"/>
              </a:spcBef>
              <a:buNone/>
              <a:defRPr/>
            </a:lvl3pPr>
            <a:lvl4pPr marL="0" lvl="3" indent="0" algn="ctr">
              <a:spcBef>
                <a:spcPts val="0"/>
              </a:spcBef>
              <a:buNone/>
              <a:defRPr/>
            </a:lvl4pPr>
            <a:lvl5pPr marL="0" lvl="4" indent="0" algn="ctr">
              <a:spcBef>
                <a:spcPts val="0"/>
              </a:spcBef>
              <a:buNone/>
              <a:defRPr/>
            </a:lvl5pPr>
            <a:lvl6pPr marL="0" lvl="5" indent="0" algn="ctr">
              <a:spcBef>
                <a:spcPts val="0"/>
              </a:spcBef>
              <a:buNone/>
              <a:defRPr/>
            </a:lvl6pPr>
            <a:lvl7pPr marL="0" lvl="6" indent="0" algn="ctr">
              <a:spcBef>
                <a:spcPts val="0"/>
              </a:spcBef>
              <a:buNone/>
              <a:defRPr/>
            </a:lvl7pPr>
            <a:lvl8pPr marL="0" lvl="7" indent="0" algn="ctr">
              <a:spcBef>
                <a:spcPts val="0"/>
              </a:spcBef>
              <a:buNone/>
              <a:defRPr/>
            </a:lvl8pPr>
            <a:lvl9pPr marL="0" lvl="8" indent="0" algn="ctr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9"/>
          <p:cNvSpPr txBox="1">
            <a:spLocks noGrp="1"/>
          </p:cNvSpPr>
          <p:nvPr>
            <p:ph type="title"/>
          </p:nvPr>
        </p:nvSpPr>
        <p:spPr>
          <a:xfrm>
            <a:off x="866443" y="2861734"/>
            <a:ext cx="6620967" cy="19156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000"/>
              <a:buFont typeface="Century Gothic"/>
              <a:buNone/>
              <a:defRPr sz="4000" b="0" cap="none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9"/>
          <p:cNvSpPr txBox="1">
            <a:spLocks noGrp="1"/>
          </p:cNvSpPr>
          <p:nvPr>
            <p:ph type="body" idx="1"/>
          </p:nvPr>
        </p:nvSpPr>
        <p:spPr>
          <a:xfrm>
            <a:off x="866442" y="4777381"/>
            <a:ext cx="6620968" cy="86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1000"/>
              </a:spcBef>
              <a:spcAft>
                <a:spcPts val="0"/>
              </a:spcAft>
              <a:buSzPts val="1600"/>
              <a:buNone/>
              <a:defRPr sz="2000" cap="none">
                <a:solidFill>
                  <a:schemeClr val="accent1"/>
                </a:solidFill>
              </a:defRPr>
            </a:lvl1pPr>
            <a:lvl2pPr marL="914400" lvl="1" indent="-228600" algn="l">
              <a:spcBef>
                <a:spcPts val="1000"/>
              </a:spcBef>
              <a:spcAft>
                <a:spcPts val="0"/>
              </a:spcAft>
              <a:buSzPts val="1440"/>
              <a:buNone/>
              <a:defRPr sz="1800">
                <a:solidFill>
                  <a:schemeClr val="lt1"/>
                </a:solidFill>
              </a:defRPr>
            </a:lvl2pPr>
            <a:lvl3pPr marL="1371600" lvl="2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>
                <a:solidFill>
                  <a:schemeClr val="lt1"/>
                </a:solidFill>
              </a:defRPr>
            </a:lvl3pPr>
            <a:lvl4pPr marL="1828800" lvl="3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chemeClr val="lt1"/>
                </a:solidFill>
              </a:defRPr>
            </a:lvl4pPr>
            <a:lvl5pPr marL="2286000" lvl="4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chemeClr val="lt1"/>
                </a:solidFill>
              </a:defRPr>
            </a:lvl5pPr>
            <a:lvl6pPr marL="2743200" lvl="5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chemeClr val="lt1"/>
                </a:solidFill>
              </a:defRPr>
            </a:lvl6pPr>
            <a:lvl7pPr marL="3200400" lvl="6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chemeClr val="lt1"/>
                </a:solidFill>
              </a:defRPr>
            </a:lvl7pPr>
            <a:lvl8pPr marL="3657600" lvl="7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chemeClr val="lt1"/>
                </a:solidFill>
              </a:defRPr>
            </a:lvl8pPr>
            <a:lvl9pPr marL="4114800" lvl="8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36" name="Google Shape;36;p9"/>
          <p:cNvSpPr txBox="1">
            <a:spLocks noGrp="1"/>
          </p:cNvSpPr>
          <p:nvPr>
            <p:ph type="dt" idx="10"/>
          </p:nvPr>
        </p:nvSpPr>
        <p:spPr>
          <a:xfrm rot="5400000">
            <a:off x="7494989" y="1828771"/>
            <a:ext cx="990599" cy="2286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ftr" idx="11"/>
          </p:nvPr>
        </p:nvSpPr>
        <p:spPr>
          <a:xfrm rot="5400000">
            <a:off x="6233335" y="3263371"/>
            <a:ext cx="3859795" cy="2286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ldNum" idx="12"/>
          </p:nvPr>
        </p:nvSpPr>
        <p:spPr>
          <a:xfrm>
            <a:off x="7766431" y="295736"/>
            <a:ext cx="628813" cy="7676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/>
            </a:lvl1pPr>
            <a:lvl2pPr marL="0" lvl="1" indent="0" algn="ctr">
              <a:spcBef>
                <a:spcPts val="0"/>
              </a:spcBef>
              <a:buNone/>
              <a:defRPr/>
            </a:lvl2pPr>
            <a:lvl3pPr marL="0" lvl="2" indent="0" algn="ctr">
              <a:spcBef>
                <a:spcPts val="0"/>
              </a:spcBef>
              <a:buNone/>
              <a:defRPr/>
            </a:lvl3pPr>
            <a:lvl4pPr marL="0" lvl="3" indent="0" algn="ctr">
              <a:spcBef>
                <a:spcPts val="0"/>
              </a:spcBef>
              <a:buNone/>
              <a:defRPr/>
            </a:lvl4pPr>
            <a:lvl5pPr marL="0" lvl="4" indent="0" algn="ctr">
              <a:spcBef>
                <a:spcPts val="0"/>
              </a:spcBef>
              <a:buNone/>
              <a:defRPr/>
            </a:lvl5pPr>
            <a:lvl6pPr marL="0" lvl="5" indent="0" algn="ctr">
              <a:spcBef>
                <a:spcPts val="0"/>
              </a:spcBef>
              <a:buNone/>
              <a:defRPr/>
            </a:lvl6pPr>
            <a:lvl7pPr marL="0" lvl="6" indent="0" algn="ctr">
              <a:spcBef>
                <a:spcPts val="0"/>
              </a:spcBef>
              <a:buNone/>
              <a:defRPr/>
            </a:lvl7pPr>
            <a:lvl8pPr marL="0" lvl="7" indent="0" algn="ctr">
              <a:spcBef>
                <a:spcPts val="0"/>
              </a:spcBef>
              <a:buNone/>
              <a:defRPr/>
            </a:lvl8pPr>
            <a:lvl9pPr marL="0" lvl="8" indent="0" algn="ctr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10"/>
          <p:cNvSpPr txBox="1">
            <a:spLocks noGrp="1"/>
          </p:cNvSpPr>
          <p:nvPr>
            <p:ph type="title"/>
          </p:nvPr>
        </p:nvSpPr>
        <p:spPr>
          <a:xfrm>
            <a:off x="484710" y="452718"/>
            <a:ext cx="7055380" cy="14005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1" name="Google Shape;41;p10"/>
          <p:cNvSpPr txBox="1">
            <a:spLocks noGrp="1"/>
          </p:cNvSpPr>
          <p:nvPr>
            <p:ph type="body" idx="1"/>
          </p:nvPr>
        </p:nvSpPr>
        <p:spPr>
          <a:xfrm>
            <a:off x="827700" y="2060576"/>
            <a:ext cx="3298113" cy="41957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 sz="1800"/>
            </a:lvl1pPr>
            <a:lvl2pPr marL="914400" lvl="1" indent="-309880" algn="l">
              <a:spcBef>
                <a:spcPts val="1000"/>
              </a:spcBef>
              <a:spcAft>
                <a:spcPts val="0"/>
              </a:spcAft>
              <a:buSzPts val="1280"/>
              <a:buChar char="►"/>
              <a:defRPr sz="1600"/>
            </a:lvl2pPr>
            <a:lvl3pPr marL="1371600" lvl="2" indent="-299719" algn="l">
              <a:spcBef>
                <a:spcPts val="1000"/>
              </a:spcBef>
              <a:spcAft>
                <a:spcPts val="0"/>
              </a:spcAft>
              <a:buSzPts val="1120"/>
              <a:buChar char="►"/>
              <a:defRPr sz="1400"/>
            </a:lvl3pPr>
            <a:lvl4pPr marL="1828800" lvl="3" indent="-289560" algn="l">
              <a:spcBef>
                <a:spcPts val="1000"/>
              </a:spcBef>
              <a:spcAft>
                <a:spcPts val="0"/>
              </a:spcAft>
              <a:buSzPts val="960"/>
              <a:buChar char="►"/>
              <a:defRPr sz="1200"/>
            </a:lvl4pPr>
            <a:lvl5pPr marL="2286000" lvl="4" indent="-289560" algn="l">
              <a:spcBef>
                <a:spcPts val="1000"/>
              </a:spcBef>
              <a:spcAft>
                <a:spcPts val="0"/>
              </a:spcAft>
              <a:buSzPts val="960"/>
              <a:buChar char="►"/>
              <a:defRPr sz="1200"/>
            </a:lvl5pPr>
            <a:lvl6pPr marL="2743200" lvl="5" indent="-289560" algn="l">
              <a:spcBef>
                <a:spcPts val="1000"/>
              </a:spcBef>
              <a:spcAft>
                <a:spcPts val="0"/>
              </a:spcAft>
              <a:buSzPts val="960"/>
              <a:buChar char="►"/>
              <a:defRPr sz="1200"/>
            </a:lvl6pPr>
            <a:lvl7pPr marL="3200400" lvl="6" indent="-289560" algn="l">
              <a:spcBef>
                <a:spcPts val="1000"/>
              </a:spcBef>
              <a:spcAft>
                <a:spcPts val="0"/>
              </a:spcAft>
              <a:buSzPts val="960"/>
              <a:buChar char="►"/>
              <a:defRPr sz="1200"/>
            </a:lvl7pPr>
            <a:lvl8pPr marL="3657600" lvl="7" indent="-289559" algn="l">
              <a:spcBef>
                <a:spcPts val="1000"/>
              </a:spcBef>
              <a:spcAft>
                <a:spcPts val="0"/>
              </a:spcAft>
              <a:buSzPts val="960"/>
              <a:buChar char="►"/>
              <a:defRPr sz="1200"/>
            </a:lvl8pPr>
            <a:lvl9pPr marL="4114800" lvl="8" indent="-289559" algn="l">
              <a:spcBef>
                <a:spcPts val="1000"/>
              </a:spcBef>
              <a:spcAft>
                <a:spcPts val="0"/>
              </a:spcAft>
              <a:buSzPts val="960"/>
              <a:buChar char="►"/>
              <a:defRPr sz="1200"/>
            </a:lvl9pPr>
          </a:lstStyle>
          <a:p>
            <a:endParaRPr/>
          </a:p>
        </p:txBody>
      </p:sp>
      <p:sp>
        <p:nvSpPr>
          <p:cNvPr id="42" name="Google Shape;42;p10"/>
          <p:cNvSpPr txBox="1">
            <a:spLocks noGrp="1"/>
          </p:cNvSpPr>
          <p:nvPr>
            <p:ph type="body" idx="2"/>
          </p:nvPr>
        </p:nvSpPr>
        <p:spPr>
          <a:xfrm>
            <a:off x="4241975" y="2056093"/>
            <a:ext cx="3298115" cy="42002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 sz="1800"/>
            </a:lvl1pPr>
            <a:lvl2pPr marL="914400" lvl="1" indent="-309880" algn="l">
              <a:spcBef>
                <a:spcPts val="1000"/>
              </a:spcBef>
              <a:spcAft>
                <a:spcPts val="0"/>
              </a:spcAft>
              <a:buSzPts val="1280"/>
              <a:buChar char="►"/>
              <a:defRPr sz="1600"/>
            </a:lvl2pPr>
            <a:lvl3pPr marL="1371600" lvl="2" indent="-299719" algn="l">
              <a:spcBef>
                <a:spcPts val="1000"/>
              </a:spcBef>
              <a:spcAft>
                <a:spcPts val="0"/>
              </a:spcAft>
              <a:buSzPts val="1120"/>
              <a:buChar char="►"/>
              <a:defRPr sz="1400"/>
            </a:lvl3pPr>
            <a:lvl4pPr marL="1828800" lvl="3" indent="-289560" algn="l">
              <a:spcBef>
                <a:spcPts val="1000"/>
              </a:spcBef>
              <a:spcAft>
                <a:spcPts val="0"/>
              </a:spcAft>
              <a:buSzPts val="960"/>
              <a:buChar char="►"/>
              <a:defRPr sz="1200"/>
            </a:lvl4pPr>
            <a:lvl5pPr marL="2286000" lvl="4" indent="-289560" algn="l">
              <a:spcBef>
                <a:spcPts val="1000"/>
              </a:spcBef>
              <a:spcAft>
                <a:spcPts val="0"/>
              </a:spcAft>
              <a:buSzPts val="960"/>
              <a:buChar char="►"/>
              <a:defRPr sz="1200"/>
            </a:lvl5pPr>
            <a:lvl6pPr marL="2743200" lvl="5" indent="-289560" algn="l">
              <a:spcBef>
                <a:spcPts val="1000"/>
              </a:spcBef>
              <a:spcAft>
                <a:spcPts val="0"/>
              </a:spcAft>
              <a:buSzPts val="960"/>
              <a:buChar char="►"/>
              <a:defRPr sz="1200"/>
            </a:lvl6pPr>
            <a:lvl7pPr marL="3200400" lvl="6" indent="-289560" algn="l">
              <a:spcBef>
                <a:spcPts val="1000"/>
              </a:spcBef>
              <a:spcAft>
                <a:spcPts val="0"/>
              </a:spcAft>
              <a:buSzPts val="960"/>
              <a:buChar char="►"/>
              <a:defRPr sz="1200"/>
            </a:lvl7pPr>
            <a:lvl8pPr marL="3657600" lvl="7" indent="-289559" algn="l">
              <a:spcBef>
                <a:spcPts val="1000"/>
              </a:spcBef>
              <a:spcAft>
                <a:spcPts val="0"/>
              </a:spcAft>
              <a:buSzPts val="960"/>
              <a:buChar char="►"/>
              <a:defRPr sz="1200"/>
            </a:lvl8pPr>
            <a:lvl9pPr marL="4114800" lvl="8" indent="-289559" algn="l">
              <a:spcBef>
                <a:spcPts val="1000"/>
              </a:spcBef>
              <a:spcAft>
                <a:spcPts val="0"/>
              </a:spcAft>
              <a:buSzPts val="960"/>
              <a:buChar char="►"/>
              <a:defRPr sz="1200"/>
            </a:lvl9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dt" idx="10"/>
          </p:nvPr>
        </p:nvSpPr>
        <p:spPr>
          <a:xfrm rot="5400000">
            <a:off x="7494989" y="1828771"/>
            <a:ext cx="990599" cy="2286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10"/>
          <p:cNvSpPr txBox="1">
            <a:spLocks noGrp="1"/>
          </p:cNvSpPr>
          <p:nvPr>
            <p:ph type="ftr" idx="11"/>
          </p:nvPr>
        </p:nvSpPr>
        <p:spPr>
          <a:xfrm rot="5400000">
            <a:off x="6233335" y="3263371"/>
            <a:ext cx="3859795" cy="2286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5" name="Google Shape;45;p10"/>
          <p:cNvSpPr txBox="1">
            <a:spLocks noGrp="1"/>
          </p:cNvSpPr>
          <p:nvPr>
            <p:ph type="sldNum" idx="12"/>
          </p:nvPr>
        </p:nvSpPr>
        <p:spPr>
          <a:xfrm>
            <a:off x="7766431" y="295736"/>
            <a:ext cx="628813" cy="7676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/>
            </a:lvl1pPr>
            <a:lvl2pPr marL="0" lvl="1" indent="0" algn="ctr">
              <a:spcBef>
                <a:spcPts val="0"/>
              </a:spcBef>
              <a:buNone/>
              <a:defRPr/>
            </a:lvl2pPr>
            <a:lvl3pPr marL="0" lvl="2" indent="0" algn="ctr">
              <a:spcBef>
                <a:spcPts val="0"/>
              </a:spcBef>
              <a:buNone/>
              <a:defRPr/>
            </a:lvl3pPr>
            <a:lvl4pPr marL="0" lvl="3" indent="0" algn="ctr">
              <a:spcBef>
                <a:spcPts val="0"/>
              </a:spcBef>
              <a:buNone/>
              <a:defRPr/>
            </a:lvl4pPr>
            <a:lvl5pPr marL="0" lvl="4" indent="0" algn="ctr">
              <a:spcBef>
                <a:spcPts val="0"/>
              </a:spcBef>
              <a:buNone/>
              <a:defRPr/>
            </a:lvl5pPr>
            <a:lvl6pPr marL="0" lvl="5" indent="0" algn="ctr">
              <a:spcBef>
                <a:spcPts val="0"/>
              </a:spcBef>
              <a:buNone/>
              <a:defRPr/>
            </a:lvl6pPr>
            <a:lvl7pPr marL="0" lvl="6" indent="0" algn="ctr">
              <a:spcBef>
                <a:spcPts val="0"/>
              </a:spcBef>
              <a:buNone/>
              <a:defRPr/>
            </a:lvl7pPr>
            <a:lvl8pPr marL="0" lvl="7" indent="0" algn="ctr">
              <a:spcBef>
                <a:spcPts val="0"/>
              </a:spcBef>
              <a:buNone/>
              <a:defRPr/>
            </a:lvl8pPr>
            <a:lvl9pPr marL="0" lvl="8" indent="0" algn="ctr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11"/>
          <p:cNvSpPr txBox="1">
            <a:spLocks noGrp="1"/>
          </p:cNvSpPr>
          <p:nvPr>
            <p:ph type="title"/>
          </p:nvPr>
        </p:nvSpPr>
        <p:spPr>
          <a:xfrm>
            <a:off x="484710" y="452718"/>
            <a:ext cx="7055380" cy="14005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Font typeface="Century Gothic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11"/>
          <p:cNvSpPr txBox="1">
            <a:spLocks noGrp="1"/>
          </p:cNvSpPr>
          <p:nvPr>
            <p:ph type="body" idx="1"/>
          </p:nvPr>
        </p:nvSpPr>
        <p:spPr>
          <a:xfrm>
            <a:off x="827700" y="1905000"/>
            <a:ext cx="3298112" cy="5762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spcBef>
                <a:spcPts val="1000"/>
              </a:spcBef>
              <a:spcAft>
                <a:spcPts val="0"/>
              </a:spcAft>
              <a:buSzPts val="1920"/>
              <a:buNone/>
              <a:defRPr sz="2400" b="0">
                <a:solidFill>
                  <a:schemeClr val="accent1"/>
                </a:solidFill>
              </a:defRPr>
            </a:lvl1pPr>
            <a:lvl2pPr marL="914400" lvl="1" indent="-228600" algn="l">
              <a:spcBef>
                <a:spcPts val="1000"/>
              </a:spcBef>
              <a:spcAft>
                <a:spcPts val="0"/>
              </a:spcAft>
              <a:buSzPts val="1600"/>
              <a:buNone/>
              <a:defRPr sz="2000" b="1"/>
            </a:lvl2pPr>
            <a:lvl3pPr marL="1371600" lvl="2" indent="-228600" algn="l">
              <a:spcBef>
                <a:spcPts val="1000"/>
              </a:spcBef>
              <a:spcAft>
                <a:spcPts val="0"/>
              </a:spcAft>
              <a:buSzPts val="1440"/>
              <a:buNone/>
              <a:defRPr sz="1800" b="1"/>
            </a:lvl3pPr>
            <a:lvl4pPr marL="1828800" lvl="3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4pPr>
            <a:lvl5pPr marL="2286000" lvl="4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5pPr>
            <a:lvl6pPr marL="2743200" lvl="5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6pPr>
            <a:lvl7pPr marL="3200400" lvl="6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7pPr>
            <a:lvl8pPr marL="3657600" lvl="7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8pPr>
            <a:lvl9pPr marL="4114800" lvl="8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9pPr>
          </a:lstStyle>
          <a:p>
            <a:endParaRPr/>
          </a:p>
        </p:txBody>
      </p:sp>
      <p:sp>
        <p:nvSpPr>
          <p:cNvPr id="49" name="Google Shape;49;p11"/>
          <p:cNvSpPr txBox="1">
            <a:spLocks noGrp="1"/>
          </p:cNvSpPr>
          <p:nvPr>
            <p:ph type="body" idx="2"/>
          </p:nvPr>
        </p:nvSpPr>
        <p:spPr>
          <a:xfrm>
            <a:off x="827700" y="2514600"/>
            <a:ext cx="3298113" cy="3741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 sz="1800"/>
            </a:lvl1pPr>
            <a:lvl2pPr marL="914400" lvl="1" indent="-309880" algn="l">
              <a:spcBef>
                <a:spcPts val="1000"/>
              </a:spcBef>
              <a:spcAft>
                <a:spcPts val="0"/>
              </a:spcAft>
              <a:buSzPts val="1280"/>
              <a:buChar char="►"/>
              <a:defRPr sz="1600"/>
            </a:lvl2pPr>
            <a:lvl3pPr marL="1371600" lvl="2" indent="-299719" algn="l">
              <a:spcBef>
                <a:spcPts val="1000"/>
              </a:spcBef>
              <a:spcAft>
                <a:spcPts val="0"/>
              </a:spcAft>
              <a:buSzPts val="1120"/>
              <a:buChar char="►"/>
              <a:defRPr sz="1400"/>
            </a:lvl3pPr>
            <a:lvl4pPr marL="1828800" lvl="3" indent="-289560" algn="l">
              <a:spcBef>
                <a:spcPts val="1000"/>
              </a:spcBef>
              <a:spcAft>
                <a:spcPts val="0"/>
              </a:spcAft>
              <a:buSzPts val="960"/>
              <a:buChar char="►"/>
              <a:defRPr sz="1200"/>
            </a:lvl4pPr>
            <a:lvl5pPr marL="2286000" lvl="4" indent="-289560" algn="l">
              <a:spcBef>
                <a:spcPts val="1000"/>
              </a:spcBef>
              <a:spcAft>
                <a:spcPts val="0"/>
              </a:spcAft>
              <a:buSzPts val="960"/>
              <a:buChar char="►"/>
              <a:defRPr sz="1200"/>
            </a:lvl5pPr>
            <a:lvl6pPr marL="2743200" lvl="5" indent="-289560" algn="l">
              <a:spcBef>
                <a:spcPts val="1000"/>
              </a:spcBef>
              <a:spcAft>
                <a:spcPts val="0"/>
              </a:spcAft>
              <a:buSzPts val="960"/>
              <a:buChar char="►"/>
              <a:defRPr sz="1200"/>
            </a:lvl6pPr>
            <a:lvl7pPr marL="3200400" lvl="6" indent="-289560" algn="l">
              <a:spcBef>
                <a:spcPts val="1000"/>
              </a:spcBef>
              <a:spcAft>
                <a:spcPts val="0"/>
              </a:spcAft>
              <a:buSzPts val="960"/>
              <a:buChar char="►"/>
              <a:defRPr sz="1200"/>
            </a:lvl7pPr>
            <a:lvl8pPr marL="3657600" lvl="7" indent="-289559" algn="l">
              <a:spcBef>
                <a:spcPts val="1000"/>
              </a:spcBef>
              <a:spcAft>
                <a:spcPts val="0"/>
              </a:spcAft>
              <a:buSzPts val="960"/>
              <a:buChar char="►"/>
              <a:defRPr sz="1200"/>
            </a:lvl8pPr>
            <a:lvl9pPr marL="4114800" lvl="8" indent="-289559" algn="l">
              <a:spcBef>
                <a:spcPts val="1000"/>
              </a:spcBef>
              <a:spcAft>
                <a:spcPts val="0"/>
              </a:spcAft>
              <a:buSzPts val="960"/>
              <a:buChar char="►"/>
              <a:defRPr sz="1200"/>
            </a:lvl9pPr>
          </a:lstStyle>
          <a:p>
            <a:endParaRPr/>
          </a:p>
        </p:txBody>
      </p:sp>
      <p:sp>
        <p:nvSpPr>
          <p:cNvPr id="50" name="Google Shape;50;p11"/>
          <p:cNvSpPr txBox="1">
            <a:spLocks noGrp="1"/>
          </p:cNvSpPr>
          <p:nvPr>
            <p:ph type="body" idx="3"/>
          </p:nvPr>
        </p:nvSpPr>
        <p:spPr>
          <a:xfrm>
            <a:off x="4241976" y="1905000"/>
            <a:ext cx="3298113" cy="5762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spcBef>
                <a:spcPts val="1000"/>
              </a:spcBef>
              <a:spcAft>
                <a:spcPts val="0"/>
              </a:spcAft>
              <a:buSzPts val="1920"/>
              <a:buNone/>
              <a:defRPr sz="2400" b="0">
                <a:solidFill>
                  <a:schemeClr val="accent1"/>
                </a:solidFill>
              </a:defRPr>
            </a:lvl1pPr>
            <a:lvl2pPr marL="914400" lvl="1" indent="-228600" algn="l">
              <a:spcBef>
                <a:spcPts val="1000"/>
              </a:spcBef>
              <a:spcAft>
                <a:spcPts val="0"/>
              </a:spcAft>
              <a:buSzPts val="1600"/>
              <a:buNone/>
              <a:defRPr sz="2000" b="1"/>
            </a:lvl2pPr>
            <a:lvl3pPr marL="1371600" lvl="2" indent="-228600" algn="l">
              <a:spcBef>
                <a:spcPts val="1000"/>
              </a:spcBef>
              <a:spcAft>
                <a:spcPts val="0"/>
              </a:spcAft>
              <a:buSzPts val="1440"/>
              <a:buNone/>
              <a:defRPr sz="1800" b="1"/>
            </a:lvl3pPr>
            <a:lvl4pPr marL="1828800" lvl="3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4pPr>
            <a:lvl5pPr marL="2286000" lvl="4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5pPr>
            <a:lvl6pPr marL="2743200" lvl="5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6pPr>
            <a:lvl7pPr marL="3200400" lvl="6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7pPr>
            <a:lvl8pPr marL="3657600" lvl="7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8pPr>
            <a:lvl9pPr marL="4114800" lvl="8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9pPr>
          </a:lstStyle>
          <a:p>
            <a:endParaRPr/>
          </a:p>
        </p:txBody>
      </p:sp>
      <p:sp>
        <p:nvSpPr>
          <p:cNvPr id="51" name="Google Shape;51;p11"/>
          <p:cNvSpPr txBox="1">
            <a:spLocks noGrp="1"/>
          </p:cNvSpPr>
          <p:nvPr>
            <p:ph type="body" idx="4"/>
          </p:nvPr>
        </p:nvSpPr>
        <p:spPr>
          <a:xfrm>
            <a:off x="4241976" y="2514600"/>
            <a:ext cx="3298113" cy="3741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 sz="1800"/>
            </a:lvl1pPr>
            <a:lvl2pPr marL="914400" lvl="1" indent="-309880" algn="l">
              <a:spcBef>
                <a:spcPts val="1000"/>
              </a:spcBef>
              <a:spcAft>
                <a:spcPts val="0"/>
              </a:spcAft>
              <a:buSzPts val="1280"/>
              <a:buChar char="►"/>
              <a:defRPr sz="1600"/>
            </a:lvl2pPr>
            <a:lvl3pPr marL="1371600" lvl="2" indent="-299719" algn="l">
              <a:spcBef>
                <a:spcPts val="1000"/>
              </a:spcBef>
              <a:spcAft>
                <a:spcPts val="0"/>
              </a:spcAft>
              <a:buSzPts val="1120"/>
              <a:buChar char="►"/>
              <a:defRPr sz="1400"/>
            </a:lvl3pPr>
            <a:lvl4pPr marL="1828800" lvl="3" indent="-289560" algn="l">
              <a:spcBef>
                <a:spcPts val="1000"/>
              </a:spcBef>
              <a:spcAft>
                <a:spcPts val="0"/>
              </a:spcAft>
              <a:buSzPts val="960"/>
              <a:buChar char="►"/>
              <a:defRPr sz="1200"/>
            </a:lvl4pPr>
            <a:lvl5pPr marL="2286000" lvl="4" indent="-289560" algn="l">
              <a:spcBef>
                <a:spcPts val="1000"/>
              </a:spcBef>
              <a:spcAft>
                <a:spcPts val="0"/>
              </a:spcAft>
              <a:buSzPts val="960"/>
              <a:buChar char="►"/>
              <a:defRPr sz="1200"/>
            </a:lvl5pPr>
            <a:lvl6pPr marL="2743200" lvl="5" indent="-289560" algn="l">
              <a:spcBef>
                <a:spcPts val="1000"/>
              </a:spcBef>
              <a:spcAft>
                <a:spcPts val="0"/>
              </a:spcAft>
              <a:buSzPts val="960"/>
              <a:buChar char="►"/>
              <a:defRPr sz="1200"/>
            </a:lvl6pPr>
            <a:lvl7pPr marL="3200400" lvl="6" indent="-289560" algn="l">
              <a:spcBef>
                <a:spcPts val="1000"/>
              </a:spcBef>
              <a:spcAft>
                <a:spcPts val="0"/>
              </a:spcAft>
              <a:buSzPts val="960"/>
              <a:buChar char="►"/>
              <a:defRPr sz="1200"/>
            </a:lvl7pPr>
            <a:lvl8pPr marL="3657600" lvl="7" indent="-289559" algn="l">
              <a:spcBef>
                <a:spcPts val="1000"/>
              </a:spcBef>
              <a:spcAft>
                <a:spcPts val="0"/>
              </a:spcAft>
              <a:buSzPts val="960"/>
              <a:buChar char="►"/>
              <a:defRPr sz="1200"/>
            </a:lvl8pPr>
            <a:lvl9pPr marL="4114800" lvl="8" indent="-289559" algn="l">
              <a:spcBef>
                <a:spcPts val="1000"/>
              </a:spcBef>
              <a:spcAft>
                <a:spcPts val="0"/>
              </a:spcAft>
              <a:buSzPts val="960"/>
              <a:buChar char="►"/>
              <a:defRPr sz="1200"/>
            </a:lvl9pPr>
          </a:lstStyle>
          <a:p>
            <a:endParaRPr/>
          </a:p>
        </p:txBody>
      </p:sp>
      <p:sp>
        <p:nvSpPr>
          <p:cNvPr id="52" name="Google Shape;52;p11"/>
          <p:cNvSpPr txBox="1">
            <a:spLocks noGrp="1"/>
          </p:cNvSpPr>
          <p:nvPr>
            <p:ph type="dt" idx="10"/>
          </p:nvPr>
        </p:nvSpPr>
        <p:spPr>
          <a:xfrm rot="5400000">
            <a:off x="7494989" y="1828771"/>
            <a:ext cx="990599" cy="2286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11"/>
          <p:cNvSpPr txBox="1">
            <a:spLocks noGrp="1"/>
          </p:cNvSpPr>
          <p:nvPr>
            <p:ph type="ftr" idx="11"/>
          </p:nvPr>
        </p:nvSpPr>
        <p:spPr>
          <a:xfrm rot="5400000">
            <a:off x="6233335" y="3263371"/>
            <a:ext cx="3859795" cy="2286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4" name="Google Shape;54;p11"/>
          <p:cNvSpPr txBox="1">
            <a:spLocks noGrp="1"/>
          </p:cNvSpPr>
          <p:nvPr>
            <p:ph type="sldNum" idx="12"/>
          </p:nvPr>
        </p:nvSpPr>
        <p:spPr>
          <a:xfrm>
            <a:off x="7766431" y="295736"/>
            <a:ext cx="628813" cy="7676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/>
            </a:lvl1pPr>
            <a:lvl2pPr marL="0" lvl="1" indent="0" algn="ctr">
              <a:spcBef>
                <a:spcPts val="0"/>
              </a:spcBef>
              <a:buNone/>
              <a:defRPr/>
            </a:lvl2pPr>
            <a:lvl3pPr marL="0" lvl="2" indent="0" algn="ctr">
              <a:spcBef>
                <a:spcPts val="0"/>
              </a:spcBef>
              <a:buNone/>
              <a:defRPr/>
            </a:lvl3pPr>
            <a:lvl4pPr marL="0" lvl="3" indent="0" algn="ctr">
              <a:spcBef>
                <a:spcPts val="0"/>
              </a:spcBef>
              <a:buNone/>
              <a:defRPr/>
            </a:lvl4pPr>
            <a:lvl5pPr marL="0" lvl="4" indent="0" algn="ctr">
              <a:spcBef>
                <a:spcPts val="0"/>
              </a:spcBef>
              <a:buNone/>
              <a:defRPr/>
            </a:lvl5pPr>
            <a:lvl6pPr marL="0" lvl="5" indent="0" algn="ctr">
              <a:spcBef>
                <a:spcPts val="0"/>
              </a:spcBef>
              <a:buNone/>
              <a:defRPr/>
            </a:lvl6pPr>
            <a:lvl7pPr marL="0" lvl="6" indent="0" algn="ctr">
              <a:spcBef>
                <a:spcPts val="0"/>
              </a:spcBef>
              <a:buNone/>
              <a:defRPr/>
            </a:lvl7pPr>
            <a:lvl8pPr marL="0" lvl="7" indent="0" algn="ctr">
              <a:spcBef>
                <a:spcPts val="0"/>
              </a:spcBef>
              <a:buNone/>
              <a:defRPr/>
            </a:lvl8pPr>
            <a:lvl9pPr marL="0" lvl="8" indent="0" algn="ctr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12"/>
          <p:cNvSpPr txBox="1">
            <a:spLocks noGrp="1"/>
          </p:cNvSpPr>
          <p:nvPr>
            <p:ph type="title"/>
          </p:nvPr>
        </p:nvSpPr>
        <p:spPr>
          <a:xfrm>
            <a:off x="484710" y="452718"/>
            <a:ext cx="7055380" cy="14005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12"/>
          <p:cNvSpPr txBox="1">
            <a:spLocks noGrp="1"/>
          </p:cNvSpPr>
          <p:nvPr>
            <p:ph type="dt" idx="10"/>
          </p:nvPr>
        </p:nvSpPr>
        <p:spPr>
          <a:xfrm rot="5400000">
            <a:off x="7494989" y="1828771"/>
            <a:ext cx="990599" cy="2286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8" name="Google Shape;58;p12"/>
          <p:cNvSpPr txBox="1">
            <a:spLocks noGrp="1"/>
          </p:cNvSpPr>
          <p:nvPr>
            <p:ph type="ftr" idx="11"/>
          </p:nvPr>
        </p:nvSpPr>
        <p:spPr>
          <a:xfrm rot="5400000">
            <a:off x="6233335" y="3263371"/>
            <a:ext cx="3859795" cy="2286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12"/>
          <p:cNvSpPr txBox="1">
            <a:spLocks noGrp="1"/>
          </p:cNvSpPr>
          <p:nvPr>
            <p:ph type="sldNum" idx="12"/>
          </p:nvPr>
        </p:nvSpPr>
        <p:spPr>
          <a:xfrm>
            <a:off x="7766431" y="295736"/>
            <a:ext cx="628813" cy="7676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/>
            </a:lvl1pPr>
            <a:lvl2pPr marL="0" lvl="1" indent="0" algn="ctr">
              <a:spcBef>
                <a:spcPts val="0"/>
              </a:spcBef>
              <a:buNone/>
              <a:defRPr/>
            </a:lvl2pPr>
            <a:lvl3pPr marL="0" lvl="2" indent="0" algn="ctr">
              <a:spcBef>
                <a:spcPts val="0"/>
              </a:spcBef>
              <a:buNone/>
              <a:defRPr/>
            </a:lvl3pPr>
            <a:lvl4pPr marL="0" lvl="3" indent="0" algn="ctr">
              <a:spcBef>
                <a:spcPts val="0"/>
              </a:spcBef>
              <a:buNone/>
              <a:defRPr/>
            </a:lvl4pPr>
            <a:lvl5pPr marL="0" lvl="4" indent="0" algn="ctr">
              <a:spcBef>
                <a:spcPts val="0"/>
              </a:spcBef>
              <a:buNone/>
              <a:defRPr/>
            </a:lvl5pPr>
            <a:lvl6pPr marL="0" lvl="5" indent="0" algn="ctr">
              <a:spcBef>
                <a:spcPts val="0"/>
              </a:spcBef>
              <a:buNone/>
              <a:defRPr/>
            </a:lvl6pPr>
            <a:lvl7pPr marL="0" lvl="6" indent="0" algn="ctr">
              <a:spcBef>
                <a:spcPts val="0"/>
              </a:spcBef>
              <a:buNone/>
              <a:defRPr/>
            </a:lvl7pPr>
            <a:lvl8pPr marL="0" lvl="7" indent="0" algn="ctr">
              <a:spcBef>
                <a:spcPts val="0"/>
              </a:spcBef>
              <a:buNone/>
              <a:defRPr/>
            </a:lvl8pPr>
            <a:lvl9pPr marL="0" lvl="8" indent="0" algn="ctr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13"/>
          <p:cNvSpPr txBox="1">
            <a:spLocks noGrp="1"/>
          </p:cNvSpPr>
          <p:nvPr>
            <p:ph type="dt" idx="10"/>
          </p:nvPr>
        </p:nvSpPr>
        <p:spPr>
          <a:xfrm rot="5400000">
            <a:off x="7494989" y="1828771"/>
            <a:ext cx="990599" cy="2286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2" name="Google Shape;62;p13"/>
          <p:cNvSpPr txBox="1">
            <a:spLocks noGrp="1"/>
          </p:cNvSpPr>
          <p:nvPr>
            <p:ph type="ftr" idx="11"/>
          </p:nvPr>
        </p:nvSpPr>
        <p:spPr>
          <a:xfrm rot="5400000">
            <a:off x="6233335" y="3263371"/>
            <a:ext cx="3859795" cy="2286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3"/>
          <p:cNvSpPr txBox="1">
            <a:spLocks noGrp="1"/>
          </p:cNvSpPr>
          <p:nvPr>
            <p:ph type="sldNum" idx="12"/>
          </p:nvPr>
        </p:nvSpPr>
        <p:spPr>
          <a:xfrm>
            <a:off x="7766431" y="295736"/>
            <a:ext cx="628813" cy="7676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/>
            </a:lvl1pPr>
            <a:lvl2pPr marL="0" lvl="1" indent="0" algn="ctr">
              <a:spcBef>
                <a:spcPts val="0"/>
              </a:spcBef>
              <a:buNone/>
              <a:defRPr/>
            </a:lvl2pPr>
            <a:lvl3pPr marL="0" lvl="2" indent="0" algn="ctr">
              <a:spcBef>
                <a:spcPts val="0"/>
              </a:spcBef>
              <a:buNone/>
              <a:defRPr/>
            </a:lvl3pPr>
            <a:lvl4pPr marL="0" lvl="3" indent="0" algn="ctr">
              <a:spcBef>
                <a:spcPts val="0"/>
              </a:spcBef>
              <a:buNone/>
              <a:defRPr/>
            </a:lvl4pPr>
            <a:lvl5pPr marL="0" lvl="4" indent="0" algn="ctr">
              <a:spcBef>
                <a:spcPts val="0"/>
              </a:spcBef>
              <a:buNone/>
              <a:defRPr/>
            </a:lvl5pPr>
            <a:lvl6pPr marL="0" lvl="5" indent="0" algn="ctr">
              <a:spcBef>
                <a:spcPts val="0"/>
              </a:spcBef>
              <a:buNone/>
              <a:defRPr/>
            </a:lvl6pPr>
            <a:lvl7pPr marL="0" lvl="6" indent="0" algn="ctr">
              <a:spcBef>
                <a:spcPts val="0"/>
              </a:spcBef>
              <a:buNone/>
              <a:defRPr/>
            </a:lvl7pPr>
            <a:lvl8pPr marL="0" lvl="7" indent="0" algn="ctr">
              <a:spcBef>
                <a:spcPts val="0"/>
              </a:spcBef>
              <a:buNone/>
              <a:defRPr/>
            </a:lvl8pPr>
            <a:lvl9pPr marL="0" lvl="8" indent="0" algn="ctr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14"/>
          <p:cNvSpPr txBox="1">
            <a:spLocks noGrp="1"/>
          </p:cNvSpPr>
          <p:nvPr>
            <p:ph type="title"/>
          </p:nvPr>
        </p:nvSpPr>
        <p:spPr>
          <a:xfrm>
            <a:off x="866441" y="1447800"/>
            <a:ext cx="2551462" cy="144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Century Gothic"/>
              <a:buNone/>
              <a:defRPr sz="2400" b="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14"/>
          <p:cNvSpPr txBox="1">
            <a:spLocks noGrp="1"/>
          </p:cNvSpPr>
          <p:nvPr>
            <p:ph type="body" idx="1"/>
          </p:nvPr>
        </p:nvSpPr>
        <p:spPr>
          <a:xfrm>
            <a:off x="3589397" y="1447800"/>
            <a:ext cx="3898013" cy="457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330200" algn="l">
              <a:spcBef>
                <a:spcPts val="1000"/>
              </a:spcBef>
              <a:spcAft>
                <a:spcPts val="0"/>
              </a:spcAft>
              <a:buSzPts val="1600"/>
              <a:buChar char="►"/>
              <a:defRPr sz="2000"/>
            </a:lvl1pPr>
            <a:lvl2pPr marL="914400" lvl="1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 sz="1800"/>
            </a:lvl2pPr>
            <a:lvl3pPr marL="1371600" lvl="2" indent="-309880" algn="l">
              <a:spcBef>
                <a:spcPts val="1000"/>
              </a:spcBef>
              <a:spcAft>
                <a:spcPts val="0"/>
              </a:spcAft>
              <a:buSzPts val="1280"/>
              <a:buChar char="►"/>
              <a:defRPr sz="1600"/>
            </a:lvl3pPr>
            <a:lvl4pPr marL="1828800" lvl="3" indent="-299719" algn="l">
              <a:spcBef>
                <a:spcPts val="1000"/>
              </a:spcBef>
              <a:spcAft>
                <a:spcPts val="0"/>
              </a:spcAft>
              <a:buSzPts val="1120"/>
              <a:buChar char="►"/>
              <a:defRPr sz="1400"/>
            </a:lvl4pPr>
            <a:lvl5pPr marL="2286000" lvl="4" indent="-299720" algn="l">
              <a:spcBef>
                <a:spcPts val="1000"/>
              </a:spcBef>
              <a:spcAft>
                <a:spcPts val="0"/>
              </a:spcAft>
              <a:buSzPts val="1120"/>
              <a:buChar char="►"/>
              <a:defRPr sz="1400"/>
            </a:lvl5pPr>
            <a:lvl6pPr marL="2743200" lvl="5" indent="-299720" algn="l">
              <a:spcBef>
                <a:spcPts val="1000"/>
              </a:spcBef>
              <a:spcAft>
                <a:spcPts val="0"/>
              </a:spcAft>
              <a:buSzPts val="1120"/>
              <a:buChar char="►"/>
              <a:defRPr sz="1400"/>
            </a:lvl6pPr>
            <a:lvl7pPr marL="3200400" lvl="6" indent="-299720" algn="l">
              <a:spcBef>
                <a:spcPts val="1000"/>
              </a:spcBef>
              <a:spcAft>
                <a:spcPts val="0"/>
              </a:spcAft>
              <a:buSzPts val="1120"/>
              <a:buChar char="►"/>
              <a:defRPr sz="1400"/>
            </a:lvl7pPr>
            <a:lvl8pPr marL="3657600" lvl="7" indent="-299720" algn="l">
              <a:spcBef>
                <a:spcPts val="1000"/>
              </a:spcBef>
              <a:spcAft>
                <a:spcPts val="0"/>
              </a:spcAft>
              <a:buSzPts val="1120"/>
              <a:buChar char="►"/>
              <a:defRPr sz="1400"/>
            </a:lvl8pPr>
            <a:lvl9pPr marL="4114800" lvl="8" indent="-299720" algn="l">
              <a:spcBef>
                <a:spcPts val="1000"/>
              </a:spcBef>
              <a:spcAft>
                <a:spcPts val="0"/>
              </a:spcAft>
              <a:buSzPts val="1120"/>
              <a:buChar char="►"/>
              <a:defRPr sz="1400"/>
            </a:lvl9pPr>
          </a:lstStyle>
          <a:p>
            <a:endParaRPr/>
          </a:p>
        </p:txBody>
      </p:sp>
      <p:sp>
        <p:nvSpPr>
          <p:cNvPr id="67" name="Google Shape;67;p14"/>
          <p:cNvSpPr txBox="1">
            <a:spLocks noGrp="1"/>
          </p:cNvSpPr>
          <p:nvPr>
            <p:ph type="body" idx="2"/>
          </p:nvPr>
        </p:nvSpPr>
        <p:spPr>
          <a:xfrm>
            <a:off x="866441" y="3129281"/>
            <a:ext cx="2551462" cy="28955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/>
            </a:lvl1pPr>
            <a:lvl2pPr marL="914400" lvl="1" indent="-228600" algn="l">
              <a:spcBef>
                <a:spcPts val="1000"/>
              </a:spcBef>
              <a:spcAft>
                <a:spcPts val="0"/>
              </a:spcAft>
              <a:buSzPts val="960"/>
              <a:buNone/>
              <a:defRPr sz="1200"/>
            </a:lvl2pPr>
            <a:lvl3pPr marL="1371600" lvl="2" indent="-228600" algn="l">
              <a:spcBef>
                <a:spcPts val="1000"/>
              </a:spcBef>
              <a:spcAft>
                <a:spcPts val="0"/>
              </a:spcAft>
              <a:buSzPts val="800"/>
              <a:buNone/>
              <a:defRPr sz="1000"/>
            </a:lvl3pPr>
            <a:lvl4pPr marL="1828800" lvl="3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4pPr>
            <a:lvl5pPr marL="2286000" lvl="4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5pPr>
            <a:lvl6pPr marL="2743200" lvl="5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6pPr>
            <a:lvl7pPr marL="3200400" lvl="6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7pPr>
            <a:lvl8pPr marL="3657600" lvl="7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8pPr>
            <a:lvl9pPr marL="4114800" lvl="8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9pPr>
          </a:lstStyle>
          <a:p>
            <a:endParaRPr/>
          </a:p>
        </p:txBody>
      </p:sp>
      <p:sp>
        <p:nvSpPr>
          <p:cNvPr id="68" name="Google Shape;68;p14"/>
          <p:cNvSpPr txBox="1">
            <a:spLocks noGrp="1"/>
          </p:cNvSpPr>
          <p:nvPr>
            <p:ph type="dt" idx="10"/>
          </p:nvPr>
        </p:nvSpPr>
        <p:spPr>
          <a:xfrm rot="5400000">
            <a:off x="7494989" y="1828771"/>
            <a:ext cx="990599" cy="2286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9" name="Google Shape;69;p14"/>
          <p:cNvSpPr txBox="1">
            <a:spLocks noGrp="1"/>
          </p:cNvSpPr>
          <p:nvPr>
            <p:ph type="ftr" idx="11"/>
          </p:nvPr>
        </p:nvSpPr>
        <p:spPr>
          <a:xfrm rot="5400000">
            <a:off x="6233335" y="3263371"/>
            <a:ext cx="3859795" cy="2286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4"/>
          <p:cNvSpPr txBox="1">
            <a:spLocks noGrp="1"/>
          </p:cNvSpPr>
          <p:nvPr>
            <p:ph type="sldNum" idx="12"/>
          </p:nvPr>
        </p:nvSpPr>
        <p:spPr>
          <a:xfrm>
            <a:off x="7766431" y="295736"/>
            <a:ext cx="628813" cy="7676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/>
            </a:lvl1pPr>
            <a:lvl2pPr marL="0" lvl="1" indent="0" algn="ctr">
              <a:spcBef>
                <a:spcPts val="0"/>
              </a:spcBef>
              <a:buNone/>
              <a:defRPr/>
            </a:lvl2pPr>
            <a:lvl3pPr marL="0" lvl="2" indent="0" algn="ctr">
              <a:spcBef>
                <a:spcPts val="0"/>
              </a:spcBef>
              <a:buNone/>
              <a:defRPr/>
            </a:lvl3pPr>
            <a:lvl4pPr marL="0" lvl="3" indent="0" algn="ctr">
              <a:spcBef>
                <a:spcPts val="0"/>
              </a:spcBef>
              <a:buNone/>
              <a:defRPr/>
            </a:lvl4pPr>
            <a:lvl5pPr marL="0" lvl="4" indent="0" algn="ctr">
              <a:spcBef>
                <a:spcPts val="0"/>
              </a:spcBef>
              <a:buNone/>
              <a:defRPr/>
            </a:lvl5pPr>
            <a:lvl6pPr marL="0" lvl="5" indent="0" algn="ctr">
              <a:spcBef>
                <a:spcPts val="0"/>
              </a:spcBef>
              <a:buNone/>
              <a:defRPr/>
            </a:lvl6pPr>
            <a:lvl7pPr marL="0" lvl="6" indent="0" algn="ctr">
              <a:spcBef>
                <a:spcPts val="0"/>
              </a:spcBef>
              <a:buNone/>
              <a:defRPr/>
            </a:lvl7pPr>
            <a:lvl8pPr marL="0" lvl="7" indent="0" algn="ctr">
              <a:spcBef>
                <a:spcPts val="0"/>
              </a:spcBef>
              <a:buNone/>
              <a:defRPr/>
            </a:lvl8pPr>
            <a:lvl9pPr marL="0" lvl="8" indent="0" algn="ctr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15"/>
          <p:cNvSpPr txBox="1">
            <a:spLocks noGrp="1"/>
          </p:cNvSpPr>
          <p:nvPr>
            <p:ph type="title"/>
          </p:nvPr>
        </p:nvSpPr>
        <p:spPr>
          <a:xfrm>
            <a:off x="865656" y="1854192"/>
            <a:ext cx="3820674" cy="15748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600"/>
              <a:buFont typeface="Century Gothic"/>
              <a:buNone/>
              <a:defRPr sz="3600" b="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15"/>
          <p:cNvSpPr>
            <a:spLocks noGrp="1"/>
          </p:cNvSpPr>
          <p:nvPr>
            <p:ph type="pic" idx="2"/>
          </p:nvPr>
        </p:nvSpPr>
        <p:spPr>
          <a:xfrm>
            <a:off x="5213517" y="1143000"/>
            <a:ext cx="2400925" cy="4572000"/>
          </a:xfrm>
          <a:prstGeom prst="roundRect">
            <a:avLst>
              <a:gd name="adj" fmla="val 1858"/>
            </a:avLst>
          </a:prstGeom>
          <a:noFill/>
          <a:ln>
            <a:noFill/>
          </a:ln>
          <a:effectLst>
            <a:outerShdw blurRad="50800" dist="50800" dir="5400000" algn="tl" rotWithShape="0">
              <a:srgbClr val="000000">
                <a:alpha val="42745"/>
              </a:srgbClr>
            </a:outerShdw>
          </a:effectLst>
        </p:spPr>
      </p:sp>
      <p:sp>
        <p:nvSpPr>
          <p:cNvPr id="74" name="Google Shape;74;p15"/>
          <p:cNvSpPr txBox="1">
            <a:spLocks noGrp="1"/>
          </p:cNvSpPr>
          <p:nvPr>
            <p:ph type="body" idx="1"/>
          </p:nvPr>
        </p:nvSpPr>
        <p:spPr>
          <a:xfrm>
            <a:off x="866441" y="3657600"/>
            <a:ext cx="3814728" cy="13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/>
            </a:lvl1pPr>
            <a:lvl2pPr marL="914400" lvl="1" indent="-228600" algn="l">
              <a:spcBef>
                <a:spcPts val="1000"/>
              </a:spcBef>
              <a:spcAft>
                <a:spcPts val="0"/>
              </a:spcAft>
              <a:buSzPts val="960"/>
              <a:buNone/>
              <a:defRPr sz="1200"/>
            </a:lvl2pPr>
            <a:lvl3pPr marL="1371600" lvl="2" indent="-228600" algn="l">
              <a:spcBef>
                <a:spcPts val="1000"/>
              </a:spcBef>
              <a:spcAft>
                <a:spcPts val="0"/>
              </a:spcAft>
              <a:buSzPts val="800"/>
              <a:buNone/>
              <a:defRPr sz="1000"/>
            </a:lvl3pPr>
            <a:lvl4pPr marL="1828800" lvl="3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4pPr>
            <a:lvl5pPr marL="2286000" lvl="4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5pPr>
            <a:lvl6pPr marL="2743200" lvl="5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6pPr>
            <a:lvl7pPr marL="3200400" lvl="6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7pPr>
            <a:lvl8pPr marL="3657600" lvl="7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8pPr>
            <a:lvl9pPr marL="4114800" lvl="8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9pPr>
          </a:lstStyle>
          <a:p>
            <a:endParaRPr/>
          </a:p>
        </p:txBody>
      </p:sp>
      <p:sp>
        <p:nvSpPr>
          <p:cNvPr id="75" name="Google Shape;75;p15"/>
          <p:cNvSpPr txBox="1">
            <a:spLocks noGrp="1"/>
          </p:cNvSpPr>
          <p:nvPr>
            <p:ph type="dt" idx="10"/>
          </p:nvPr>
        </p:nvSpPr>
        <p:spPr>
          <a:xfrm rot="5400000">
            <a:off x="7494989" y="1828771"/>
            <a:ext cx="990599" cy="2286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5"/>
          <p:cNvSpPr txBox="1">
            <a:spLocks noGrp="1"/>
          </p:cNvSpPr>
          <p:nvPr>
            <p:ph type="ftr" idx="11"/>
          </p:nvPr>
        </p:nvSpPr>
        <p:spPr>
          <a:xfrm rot="5400000">
            <a:off x="6233335" y="3263371"/>
            <a:ext cx="3859795" cy="2286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15"/>
          <p:cNvSpPr txBox="1">
            <a:spLocks noGrp="1"/>
          </p:cNvSpPr>
          <p:nvPr>
            <p:ph type="sldNum" idx="12"/>
          </p:nvPr>
        </p:nvSpPr>
        <p:spPr>
          <a:xfrm>
            <a:off x="7766431" y="295736"/>
            <a:ext cx="628813" cy="7676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/>
            </a:lvl1pPr>
            <a:lvl2pPr marL="0" lvl="1" indent="0" algn="ctr">
              <a:spcBef>
                <a:spcPts val="0"/>
              </a:spcBef>
              <a:buNone/>
              <a:defRPr/>
            </a:lvl2pPr>
            <a:lvl3pPr marL="0" lvl="2" indent="0" algn="ctr">
              <a:spcBef>
                <a:spcPts val="0"/>
              </a:spcBef>
              <a:buNone/>
              <a:defRPr/>
            </a:lvl3pPr>
            <a:lvl4pPr marL="0" lvl="3" indent="0" algn="ctr">
              <a:spcBef>
                <a:spcPts val="0"/>
              </a:spcBef>
              <a:buNone/>
              <a:defRPr/>
            </a:lvl4pPr>
            <a:lvl5pPr marL="0" lvl="4" indent="0" algn="ctr">
              <a:spcBef>
                <a:spcPts val="0"/>
              </a:spcBef>
              <a:buNone/>
              <a:defRPr/>
            </a:lvl5pPr>
            <a:lvl6pPr marL="0" lvl="5" indent="0" algn="ctr">
              <a:spcBef>
                <a:spcPts val="0"/>
              </a:spcBef>
              <a:buNone/>
              <a:defRPr/>
            </a:lvl6pPr>
            <a:lvl7pPr marL="0" lvl="6" indent="0" algn="ctr">
              <a:spcBef>
                <a:spcPts val="0"/>
              </a:spcBef>
              <a:buNone/>
              <a:defRPr/>
            </a:lvl7pPr>
            <a:lvl8pPr marL="0" lvl="7" indent="0" algn="ctr">
              <a:spcBef>
                <a:spcPts val="0"/>
              </a:spcBef>
              <a:buNone/>
              <a:defRPr/>
            </a:lvl8pPr>
            <a:lvl9pPr marL="0" lvl="8" indent="0" algn="ctr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6"/>
          <p:cNvSpPr/>
          <p:nvPr/>
        </p:nvSpPr>
        <p:spPr>
          <a:xfrm>
            <a:off x="6299432" y="1676400"/>
            <a:ext cx="2819400" cy="2819400"/>
          </a:xfrm>
          <a:prstGeom prst="ellipse">
            <a:avLst/>
          </a:prstGeom>
          <a:gradFill>
            <a:gsLst>
              <a:gs pos="0">
                <a:srgbClr val="FAC867">
                  <a:alpha val="6666"/>
                </a:srgbClr>
              </a:gs>
              <a:gs pos="36000">
                <a:srgbClr val="FAC867">
                  <a:alpha val="5882"/>
                </a:srgbClr>
              </a:gs>
              <a:gs pos="69000">
                <a:srgbClr val="FAC867">
                  <a:alpha val="0"/>
                </a:srgbClr>
              </a:gs>
              <a:gs pos="100000">
                <a:srgbClr val="FAC867">
                  <a:alpha val="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" name="Google Shape;11;p6"/>
          <p:cNvSpPr/>
          <p:nvPr/>
        </p:nvSpPr>
        <p:spPr>
          <a:xfrm>
            <a:off x="5689832" y="-457200"/>
            <a:ext cx="1600200" cy="1600200"/>
          </a:xfrm>
          <a:prstGeom prst="ellipse">
            <a:avLst/>
          </a:prstGeom>
          <a:gradFill>
            <a:gsLst>
              <a:gs pos="0">
                <a:srgbClr val="FAC867">
                  <a:alpha val="13725"/>
                </a:srgbClr>
              </a:gs>
              <a:gs pos="36000">
                <a:srgbClr val="FAC867">
                  <a:alpha val="6666"/>
                </a:srgbClr>
              </a:gs>
              <a:gs pos="73000">
                <a:srgbClr val="FAC867">
                  <a:alpha val="0"/>
                </a:srgbClr>
              </a:gs>
              <a:gs pos="100000">
                <a:srgbClr val="FAC867">
                  <a:alpha val="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" name="Google Shape;12;p6"/>
          <p:cNvSpPr/>
          <p:nvPr/>
        </p:nvSpPr>
        <p:spPr>
          <a:xfrm>
            <a:off x="6299432" y="6096000"/>
            <a:ext cx="990600" cy="990600"/>
          </a:xfrm>
          <a:prstGeom prst="ellipse">
            <a:avLst/>
          </a:prstGeom>
          <a:gradFill>
            <a:gsLst>
              <a:gs pos="0">
                <a:srgbClr val="FAC867">
                  <a:alpha val="9803"/>
                </a:srgbClr>
              </a:gs>
              <a:gs pos="31000">
                <a:srgbClr val="FAC867">
                  <a:alpha val="4705"/>
                </a:srgbClr>
              </a:gs>
              <a:gs pos="66000">
                <a:srgbClr val="FAC867">
                  <a:alpha val="0"/>
                </a:srgbClr>
              </a:gs>
              <a:gs pos="100000">
                <a:srgbClr val="FAC867">
                  <a:alpha val="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" name="Google Shape;13;p6"/>
          <p:cNvSpPr/>
          <p:nvPr/>
        </p:nvSpPr>
        <p:spPr>
          <a:xfrm>
            <a:off x="-153988" y="2667000"/>
            <a:ext cx="4191000" cy="4191000"/>
          </a:xfrm>
          <a:prstGeom prst="ellipse">
            <a:avLst/>
          </a:prstGeom>
          <a:gradFill>
            <a:gsLst>
              <a:gs pos="0">
                <a:srgbClr val="FAC867">
                  <a:alpha val="10980"/>
                </a:srgbClr>
              </a:gs>
              <a:gs pos="36000">
                <a:srgbClr val="FAC867">
                  <a:alpha val="9803"/>
                </a:srgbClr>
              </a:gs>
              <a:gs pos="75000">
                <a:srgbClr val="FAC867">
                  <a:alpha val="0"/>
                </a:srgbClr>
              </a:gs>
              <a:gs pos="100000">
                <a:srgbClr val="FAC867">
                  <a:alpha val="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" name="Google Shape;14;p6"/>
          <p:cNvSpPr/>
          <p:nvPr/>
        </p:nvSpPr>
        <p:spPr>
          <a:xfrm>
            <a:off x="-839788" y="2895600"/>
            <a:ext cx="2362200" cy="2362200"/>
          </a:xfrm>
          <a:prstGeom prst="ellipse">
            <a:avLst/>
          </a:prstGeom>
          <a:gradFill>
            <a:gsLst>
              <a:gs pos="0">
                <a:srgbClr val="FAC867">
                  <a:alpha val="7843"/>
                </a:srgbClr>
              </a:gs>
              <a:gs pos="36000">
                <a:srgbClr val="FAC867">
                  <a:alpha val="7843"/>
                </a:srgbClr>
              </a:gs>
              <a:gs pos="72000">
                <a:srgbClr val="FAC867">
                  <a:alpha val="0"/>
                </a:srgbClr>
              </a:gs>
              <a:gs pos="100000">
                <a:srgbClr val="FAC867">
                  <a:alpha val="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" name="Google Shape;15;p6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38100" dist="25400" dir="5400000" rotWithShape="0">
              <a:srgbClr val="000000">
                <a:alpha val="44705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" name="Google Shape;16;p6"/>
          <p:cNvSpPr txBox="1">
            <a:spLocks noGrp="1"/>
          </p:cNvSpPr>
          <p:nvPr>
            <p:ph type="title"/>
          </p:nvPr>
        </p:nvSpPr>
        <p:spPr>
          <a:xfrm>
            <a:off x="484710" y="452718"/>
            <a:ext cx="7055380" cy="14005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Font typeface="Century Gothic"/>
              <a:buNone/>
              <a:defRPr sz="4200" b="0" i="0" u="none" strike="noStrike" cap="non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2"/>
                </a:solidFill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2"/>
                </a:solidFill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2"/>
                </a:solidFill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2"/>
                </a:solidFill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2"/>
                </a:solidFill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2"/>
                </a:solidFill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2"/>
                </a:solidFill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2"/>
                </a:solidFill>
              </a:defRPr>
            </a:lvl9pPr>
          </a:lstStyle>
          <a:p>
            <a:endParaRPr/>
          </a:p>
        </p:txBody>
      </p:sp>
      <p:sp>
        <p:nvSpPr>
          <p:cNvPr id="17" name="Google Shape;17;p6"/>
          <p:cNvSpPr txBox="1">
            <a:spLocks noGrp="1"/>
          </p:cNvSpPr>
          <p:nvPr>
            <p:ph type="body" idx="1"/>
          </p:nvPr>
        </p:nvSpPr>
        <p:spPr>
          <a:xfrm>
            <a:off x="827700" y="2052925"/>
            <a:ext cx="6711654" cy="41954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3302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Noto Sans Symbols"/>
              <a:buChar char="►"/>
              <a:defRPr sz="20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914400" marR="0" lvl="1" indent="-32004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440"/>
              <a:buFont typeface="Noto Sans Symbols"/>
              <a:buChar char="►"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1371600" marR="0" lvl="2" indent="-30988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Char char="►"/>
              <a:defRPr sz="1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828800" marR="0" lvl="3" indent="-299719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120"/>
              <a:buFont typeface="Noto Sans Symbols"/>
              <a:buChar char="►"/>
              <a:defRPr sz="14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2286000" marR="0" lvl="4" indent="-29972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120"/>
              <a:buFont typeface="Noto Sans Symbols"/>
              <a:buChar char="►"/>
              <a:defRPr sz="14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743200" marR="0" lvl="5" indent="-29972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120"/>
              <a:buFont typeface="Noto Sans Symbols"/>
              <a:buChar char="►"/>
              <a:defRPr sz="14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3200400" marR="0" lvl="6" indent="-29972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120"/>
              <a:buFont typeface="Noto Sans Symbols"/>
              <a:buChar char="►"/>
              <a:defRPr sz="14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657600" marR="0" lvl="7" indent="-29972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120"/>
              <a:buFont typeface="Noto Sans Symbols"/>
              <a:buChar char="►"/>
              <a:defRPr sz="14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4114800" marR="0" lvl="8" indent="-29972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120"/>
              <a:buFont typeface="Noto Sans Symbols"/>
              <a:buChar char="►"/>
              <a:defRPr sz="14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18" name="Google Shape;18;p6"/>
          <p:cNvSpPr txBox="1">
            <a:spLocks noGrp="1"/>
          </p:cNvSpPr>
          <p:nvPr>
            <p:ph type="dt" idx="10"/>
          </p:nvPr>
        </p:nvSpPr>
        <p:spPr>
          <a:xfrm rot="5400000">
            <a:off x="7494989" y="1828771"/>
            <a:ext cx="990599" cy="2286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1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19" name="Google Shape;19;p6"/>
          <p:cNvSpPr txBox="1">
            <a:spLocks noGrp="1"/>
          </p:cNvSpPr>
          <p:nvPr>
            <p:ph type="ftr" idx="11"/>
          </p:nvPr>
        </p:nvSpPr>
        <p:spPr>
          <a:xfrm rot="5400000">
            <a:off x="6233335" y="3263371"/>
            <a:ext cx="3859795" cy="2286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1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20" name="Google Shape;20;p6"/>
          <p:cNvSpPr txBox="1">
            <a:spLocks noGrp="1"/>
          </p:cNvSpPr>
          <p:nvPr>
            <p:ph type="sldNum" idx="12"/>
          </p:nvPr>
        </p:nvSpPr>
        <p:spPr>
          <a:xfrm>
            <a:off x="7766431" y="295736"/>
            <a:ext cx="628813" cy="7676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marR="0" lvl="0" indent="0" algn="ctr" rtl="0">
              <a:spcBef>
                <a:spcPts val="0"/>
              </a:spcBef>
              <a:buNone/>
              <a:defRPr sz="2801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lvl="1" indent="0" algn="ctr" rtl="0">
              <a:spcBef>
                <a:spcPts val="0"/>
              </a:spcBef>
              <a:buNone/>
              <a:defRPr sz="2801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0" marR="0" lvl="2" indent="0" algn="ctr" rtl="0">
              <a:spcBef>
                <a:spcPts val="0"/>
              </a:spcBef>
              <a:buNone/>
              <a:defRPr sz="2801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0" marR="0" lvl="3" indent="0" algn="ctr" rtl="0">
              <a:spcBef>
                <a:spcPts val="0"/>
              </a:spcBef>
              <a:buNone/>
              <a:defRPr sz="2801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0" marR="0" lvl="4" indent="0" algn="ctr" rtl="0">
              <a:spcBef>
                <a:spcPts val="0"/>
              </a:spcBef>
              <a:buNone/>
              <a:defRPr sz="2801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0" marR="0" lvl="5" indent="0" algn="ctr" rtl="0">
              <a:spcBef>
                <a:spcPts val="0"/>
              </a:spcBef>
              <a:buNone/>
              <a:defRPr sz="2801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0" marR="0" lvl="6" indent="0" algn="ctr" rtl="0">
              <a:spcBef>
                <a:spcPts val="0"/>
              </a:spcBef>
              <a:buNone/>
              <a:defRPr sz="2801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0" marR="0" lvl="7" indent="0" algn="ctr" rtl="0">
              <a:spcBef>
                <a:spcPts val="0"/>
              </a:spcBef>
              <a:buNone/>
              <a:defRPr sz="2801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0" marR="0" lvl="8" indent="0" algn="ctr" rtl="0">
              <a:spcBef>
                <a:spcPts val="0"/>
              </a:spcBef>
              <a:buNone/>
              <a:defRPr sz="2801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3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2.png"/><Relationship Id="rId5" Type="http://schemas.openxmlformats.org/officeDocument/2006/relationships/image" Target="../media/image1.png"/><Relationship Id="rId4" Type="http://schemas.openxmlformats.org/officeDocument/2006/relationships/notesSlide" Target="../notesSlides/notesSlide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424242"/>
            </a:gs>
            <a:gs pos="100000">
              <a:srgbClr val="010101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2" name="Google Shape;152;p1"/>
          <p:cNvPicPr preferRelativeResize="0"/>
          <p:nvPr/>
        </p:nvPicPr>
        <p:blipFill>
          <a:blip r:embed="rId5">
            <a:alphaModFix amt="30000"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54" name="Google Shape;154;p1"/>
          <p:cNvSpPr txBox="1"/>
          <p:nvPr/>
        </p:nvSpPr>
        <p:spPr>
          <a:xfrm>
            <a:off x="773400" y="3204750"/>
            <a:ext cx="7715100" cy="200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200"/>
              <a:buFont typeface="Arial"/>
              <a:buNone/>
            </a:pPr>
            <a:r>
              <a:rPr lang="en-US" sz="5200" b="1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Session 19: Calculating Terminal Value and Interrogating your Model</a:t>
            </a:r>
            <a:endParaRPr sz="5200" b="1" i="0" u="none" strike="noStrike" cap="none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55" name="Google Shape;155;p1"/>
          <p:cNvSpPr txBox="1"/>
          <p:nvPr/>
        </p:nvSpPr>
        <p:spPr>
          <a:xfrm>
            <a:off x="803925" y="5334000"/>
            <a:ext cx="7679700" cy="113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Copyright Notice</a:t>
            </a:r>
            <a:endParaRPr sz="1000">
              <a:solidFill>
                <a:schemeClr val="lt1"/>
              </a:solidFill>
            </a:endParaRPr>
          </a:p>
          <a:p>
            <a:pPr marL="0" marR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0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marR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This presentation/document is protected by Nigerian Copyright laws. Reproduction and distribution of the presentation/document without the written permission of the owner is prohibited.</a:t>
            </a:r>
            <a:endParaRPr sz="1000">
              <a:solidFill>
                <a:schemeClr val="lt1"/>
              </a:solidFill>
            </a:endParaRPr>
          </a:p>
          <a:p>
            <a:pPr marL="0" marR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0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marR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©️ 2022 Rising Tide Africa.</a:t>
            </a:r>
            <a:endParaRPr sz="1000">
              <a:solidFill>
                <a:schemeClr val="lt1"/>
              </a:solidFill>
            </a:endParaRPr>
          </a:p>
        </p:txBody>
      </p:sp>
      <p:pic>
        <p:nvPicPr>
          <p:cNvPr id="156" name="Google Shape;156;p1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3673452" y="455495"/>
            <a:ext cx="1797097" cy="1325563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Session 19 - Calculating Terminal Value and Interrogating your Model (1)">
            <a:hlinkClick r:id="" action="ppaction://media"/>
            <a:extLst>
              <a:ext uri="{FF2B5EF4-FFF2-40B4-BE49-F238E27FC236}">
                <a16:creationId xmlns:a16="http://schemas.microsoft.com/office/drawing/2014/main" id="{C91DDFAB-6A12-485C-841C-86405AA52971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268943" y="6122021"/>
            <a:ext cx="609600" cy="60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>
                <p:cTn id="7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2"/>
          <p:cNvSpPr txBox="1">
            <a:spLocks noGrp="1"/>
          </p:cNvSpPr>
          <p:nvPr>
            <p:ph type="title"/>
          </p:nvPr>
        </p:nvSpPr>
        <p:spPr>
          <a:xfrm>
            <a:off x="484710" y="452718"/>
            <a:ext cx="7055380" cy="14005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200"/>
              <a:buFont typeface="Arial"/>
              <a:buNone/>
            </a:pPr>
            <a:r>
              <a:rPr lang="en-US" sz="3200">
                <a:solidFill>
                  <a:srgbClr val="999999"/>
                </a:solidFill>
                <a:latin typeface="Arial"/>
                <a:ea typeface="Arial"/>
                <a:cs typeface="Arial"/>
                <a:sym typeface="Arial"/>
              </a:rPr>
              <a:t>Session Goals</a:t>
            </a:r>
            <a:endParaRPr sz="3200">
              <a:solidFill>
                <a:srgbClr val="999999"/>
              </a:solidFill>
            </a:endParaRPr>
          </a:p>
        </p:txBody>
      </p:sp>
      <p:sp>
        <p:nvSpPr>
          <p:cNvPr id="163" name="Google Shape;163;p2"/>
          <p:cNvSpPr txBox="1">
            <a:spLocks noGrp="1"/>
          </p:cNvSpPr>
          <p:nvPr>
            <p:ph type="body" idx="1"/>
          </p:nvPr>
        </p:nvSpPr>
        <p:spPr>
          <a:xfrm>
            <a:off x="599100" y="1443325"/>
            <a:ext cx="7856700" cy="419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endParaRPr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lvl="0" indent="-342900" algn="l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Char char="►"/>
            </a:pPr>
            <a:r>
              <a:rPr lang="en-US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Define Terminal Value and Perpetuity</a:t>
            </a:r>
            <a:endParaRPr>
              <a:solidFill>
                <a:schemeClr val="dk1"/>
              </a:solidFill>
            </a:endParaRPr>
          </a:p>
          <a:p>
            <a:pPr marL="342900" lvl="0" indent="-342900" algn="l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Char char="►"/>
            </a:pPr>
            <a:r>
              <a:rPr lang="en-US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Identify key questions for verifying your model and testing your assumptions</a:t>
            </a:r>
            <a:endParaRPr>
              <a:solidFill>
                <a:schemeClr val="dk1"/>
              </a:solidFill>
            </a:endParaRPr>
          </a:p>
          <a:p>
            <a:pPr marL="342900" lvl="0" indent="-241300" algn="l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SzPts val="1600"/>
              <a:buNone/>
            </a:pPr>
            <a:endParaRPr>
              <a:solidFill>
                <a:schemeClr val="dk1"/>
              </a:solidFill>
            </a:endParaRPr>
          </a:p>
        </p:txBody>
      </p:sp>
      <p:sp>
        <p:nvSpPr>
          <p:cNvPr id="164" name="Google Shape;164;p2"/>
          <p:cNvSpPr txBox="1">
            <a:spLocks noGrp="1"/>
          </p:cNvSpPr>
          <p:nvPr>
            <p:ph type="sldNum" idx="12"/>
          </p:nvPr>
        </p:nvSpPr>
        <p:spPr>
          <a:xfrm>
            <a:off x="7766431" y="295736"/>
            <a:ext cx="628813" cy="7676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2</a:t>
            </a:fld>
            <a:endParaRPr/>
          </a:p>
        </p:txBody>
      </p:sp>
      <p:pic>
        <p:nvPicPr>
          <p:cNvPr id="165" name="Google Shape;165;p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585200" y="6299200"/>
            <a:ext cx="406400" cy="406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 advTm="16821">
        <p:cut/>
      </p:transition>
    </mc:Choice>
    <mc:Fallback xmlns="">
      <p:transition advTm="16821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"/>
                                        <p:tgtEl>
                                          <p:spTgt spid="1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p3"/>
          <p:cNvSpPr txBox="1">
            <a:spLocks noGrp="1"/>
          </p:cNvSpPr>
          <p:nvPr>
            <p:ph type="title"/>
          </p:nvPr>
        </p:nvSpPr>
        <p:spPr>
          <a:xfrm>
            <a:off x="484709" y="147918"/>
            <a:ext cx="7281600" cy="140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200"/>
              <a:buFont typeface="Century Gothic"/>
              <a:buNone/>
            </a:pPr>
            <a:r>
              <a:rPr lang="en-US" sz="3200" b="1">
                <a:solidFill>
                  <a:srgbClr val="999999"/>
                </a:solidFill>
              </a:rPr>
              <a:t>Calculating Terminal Value and Interrogating Your Model</a:t>
            </a:r>
            <a:endParaRPr sz="3200" b="1">
              <a:solidFill>
                <a:srgbClr val="999999"/>
              </a:solidFill>
            </a:endParaRPr>
          </a:p>
        </p:txBody>
      </p:sp>
      <p:sp>
        <p:nvSpPr>
          <p:cNvPr id="172" name="Google Shape;172;p3"/>
          <p:cNvSpPr txBox="1">
            <a:spLocks noGrp="1"/>
          </p:cNvSpPr>
          <p:nvPr>
            <p:ph type="body" idx="1"/>
          </p:nvPr>
        </p:nvSpPr>
        <p:spPr>
          <a:xfrm>
            <a:off x="609600" y="1371600"/>
            <a:ext cx="7813500" cy="120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6068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►"/>
            </a:pPr>
            <a:r>
              <a:rPr lang="en-US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The terminal value is the estimated value of a business beyond the forecast period. The derivation of Terminal Value requires special attention.</a:t>
            </a:r>
            <a:endParaRPr sz="1400">
              <a:solidFill>
                <a:schemeClr val="dk1"/>
              </a:solidFill>
            </a:endParaRPr>
          </a:p>
          <a:p>
            <a:pPr marL="342900" lvl="0" indent="-360680" algn="l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Char char="►"/>
            </a:pPr>
            <a:r>
              <a:rPr lang="en-US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There are two approaches for calculating the Terminal Value of a business:</a:t>
            </a:r>
            <a:endParaRPr sz="1400">
              <a:solidFill>
                <a:schemeClr val="dk1"/>
              </a:solidFill>
            </a:endParaRPr>
          </a:p>
          <a:p>
            <a:pPr marL="342900" lvl="0" indent="-271780" algn="l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</a:pP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lvl="0" indent="-271780" algn="l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</a:pP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3" name="Google Shape;173;p3"/>
          <p:cNvSpPr txBox="1">
            <a:spLocks noGrp="1"/>
          </p:cNvSpPr>
          <p:nvPr>
            <p:ph type="sldNum" idx="12"/>
          </p:nvPr>
        </p:nvSpPr>
        <p:spPr>
          <a:xfrm>
            <a:off x="7766431" y="295736"/>
            <a:ext cx="628813" cy="7676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3</a:t>
            </a:fld>
            <a:endParaRPr/>
          </a:p>
        </p:txBody>
      </p:sp>
      <p:grpSp>
        <p:nvGrpSpPr>
          <p:cNvPr id="174" name="Google Shape;174;p3"/>
          <p:cNvGrpSpPr/>
          <p:nvPr/>
        </p:nvGrpSpPr>
        <p:grpSpPr>
          <a:xfrm>
            <a:off x="1013737" y="2591023"/>
            <a:ext cx="6887924" cy="4063553"/>
            <a:chOff x="632737" y="223"/>
            <a:chExt cx="6887924" cy="4063553"/>
          </a:xfrm>
        </p:grpSpPr>
        <p:sp>
          <p:nvSpPr>
            <p:cNvPr id="175" name="Google Shape;175;p3"/>
            <p:cNvSpPr/>
            <p:nvPr/>
          </p:nvSpPr>
          <p:spPr>
            <a:xfrm>
              <a:off x="632737" y="223"/>
              <a:ext cx="3218656" cy="804664"/>
            </a:xfrm>
            <a:prstGeom prst="roundRect">
              <a:avLst>
                <a:gd name="adj" fmla="val 10000"/>
              </a:avLst>
            </a:prstGeom>
            <a:solidFill>
              <a:srgbClr val="FFD966"/>
            </a:solidFill>
            <a:ln w="19050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176" name="Google Shape;176;p3"/>
            <p:cNvSpPr txBox="1"/>
            <p:nvPr/>
          </p:nvSpPr>
          <p:spPr>
            <a:xfrm>
              <a:off x="656300" y="23800"/>
              <a:ext cx="3075600" cy="757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29200" tIns="29200" rIns="29200" bIns="29200" anchor="ctr" anchorCtr="0">
              <a:noAutofit/>
            </a:bodyPr>
            <a:lstStyle/>
            <a:p>
              <a:pPr marL="0" marR="0" lvl="0" indent="0" algn="ctr" rtl="0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300"/>
                <a:buFont typeface="Century Gothic"/>
                <a:buNone/>
              </a:pPr>
              <a:r>
                <a:rPr lang="en-US" sz="1600" b="1" dirty="0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Perpetual Growth Terminal Value model</a:t>
              </a:r>
              <a:endParaRPr sz="1600" b="1" dirty="0">
                <a:solidFill>
                  <a:schemeClr val="dk1"/>
                </a:solidFill>
              </a:endParaRPr>
            </a:p>
          </p:txBody>
        </p:sp>
        <p:sp>
          <p:nvSpPr>
            <p:cNvPr id="177" name="Google Shape;177;p3"/>
            <p:cNvSpPr/>
            <p:nvPr/>
          </p:nvSpPr>
          <p:spPr>
            <a:xfrm rot="5400000">
              <a:off x="2171657" y="875295"/>
              <a:ext cx="140816" cy="140816"/>
            </a:xfrm>
            <a:prstGeom prst="rightArrow">
              <a:avLst>
                <a:gd name="adj1" fmla="val 66700"/>
                <a:gd name="adj2" fmla="val 50000"/>
              </a:avLst>
            </a:prstGeom>
            <a:solidFill>
              <a:srgbClr val="F9CE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178" name="Google Shape;178;p3"/>
            <p:cNvSpPr/>
            <p:nvPr/>
          </p:nvSpPr>
          <p:spPr>
            <a:xfrm>
              <a:off x="632737" y="1086519"/>
              <a:ext cx="3218656" cy="804664"/>
            </a:xfrm>
            <a:prstGeom prst="roundRect">
              <a:avLst>
                <a:gd name="adj" fmla="val 10000"/>
              </a:avLst>
            </a:prstGeom>
            <a:solidFill>
              <a:srgbClr val="FBE0CA">
                <a:alpha val="89803"/>
              </a:srgbClr>
            </a:solidFill>
            <a:ln w="19050" cap="rnd" cmpd="sng">
              <a:solidFill>
                <a:srgbClr val="FBE0CA">
                  <a:alpha val="89803"/>
                </a:srgbClr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179" name="Google Shape;179;p3"/>
            <p:cNvSpPr txBox="1"/>
            <p:nvPr/>
          </p:nvSpPr>
          <p:spPr>
            <a:xfrm>
              <a:off x="656305" y="1110087"/>
              <a:ext cx="3171520" cy="75752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5225" tIns="15225" rIns="15225" bIns="1522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200"/>
                <a:buFont typeface="Century Gothic"/>
                <a:buNone/>
              </a:pPr>
              <a:r>
                <a:rPr lang="en-US" sz="1200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The  business  is expected to continue generating cash flows in a stable and sustainable period </a:t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180" name="Google Shape;180;p3"/>
            <p:cNvSpPr/>
            <p:nvPr/>
          </p:nvSpPr>
          <p:spPr>
            <a:xfrm rot="5400000">
              <a:off x="2171657" y="1961591"/>
              <a:ext cx="140816" cy="140816"/>
            </a:xfrm>
            <a:prstGeom prst="rightArrow">
              <a:avLst>
                <a:gd name="adj1" fmla="val 66700"/>
                <a:gd name="adj2" fmla="val 50000"/>
              </a:avLst>
            </a:prstGeom>
            <a:solidFill>
              <a:srgbClr val="F9CE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181" name="Google Shape;181;p3"/>
            <p:cNvSpPr/>
            <p:nvPr/>
          </p:nvSpPr>
          <p:spPr>
            <a:xfrm>
              <a:off x="632737" y="2172816"/>
              <a:ext cx="3218656" cy="804664"/>
            </a:xfrm>
            <a:prstGeom prst="roundRect">
              <a:avLst>
                <a:gd name="adj" fmla="val 10000"/>
              </a:avLst>
            </a:prstGeom>
            <a:solidFill>
              <a:srgbClr val="FBE0CA">
                <a:alpha val="89803"/>
              </a:srgbClr>
            </a:solidFill>
            <a:ln w="19050" cap="rnd" cmpd="sng">
              <a:solidFill>
                <a:srgbClr val="FBE0CA">
                  <a:alpha val="89803"/>
                </a:srgbClr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182" name="Google Shape;182;p3"/>
            <p:cNvSpPr txBox="1"/>
            <p:nvPr/>
          </p:nvSpPr>
          <p:spPr>
            <a:xfrm>
              <a:off x="656305" y="2196384"/>
              <a:ext cx="3171520" cy="75752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5225" tIns="15225" rIns="15225" bIns="1522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200"/>
                <a:buFont typeface="Century Gothic"/>
                <a:buNone/>
              </a:pPr>
              <a:r>
                <a:rPr lang="en-US" sz="1200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The capitalisation rate is based on subtracting the long-term sustainable growth rate from the WACC</a:t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183" name="Google Shape;183;p3"/>
            <p:cNvSpPr/>
            <p:nvPr/>
          </p:nvSpPr>
          <p:spPr>
            <a:xfrm rot="5400000">
              <a:off x="2171657" y="3047888"/>
              <a:ext cx="140816" cy="140816"/>
            </a:xfrm>
            <a:prstGeom prst="rightArrow">
              <a:avLst>
                <a:gd name="adj1" fmla="val 66700"/>
                <a:gd name="adj2" fmla="val 50000"/>
              </a:avLst>
            </a:prstGeom>
            <a:solidFill>
              <a:srgbClr val="F9CE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184" name="Google Shape;184;p3"/>
            <p:cNvSpPr/>
            <p:nvPr/>
          </p:nvSpPr>
          <p:spPr>
            <a:xfrm>
              <a:off x="632737" y="3259112"/>
              <a:ext cx="3218656" cy="804664"/>
            </a:xfrm>
            <a:prstGeom prst="roundRect">
              <a:avLst>
                <a:gd name="adj" fmla="val 10000"/>
              </a:avLst>
            </a:prstGeom>
            <a:solidFill>
              <a:srgbClr val="FBE0CA">
                <a:alpha val="89803"/>
              </a:srgbClr>
            </a:solidFill>
            <a:ln w="19050" cap="rnd" cmpd="sng">
              <a:solidFill>
                <a:srgbClr val="FBE0CA">
                  <a:alpha val="89803"/>
                </a:srgbClr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185" name="Google Shape;185;p3"/>
            <p:cNvSpPr txBox="1"/>
            <p:nvPr/>
          </p:nvSpPr>
          <p:spPr>
            <a:xfrm>
              <a:off x="656305" y="3282680"/>
              <a:ext cx="3171520" cy="75752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5225" tIns="15225" rIns="15225" bIns="1522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200"/>
                <a:buFont typeface="Century Gothic"/>
                <a:buNone/>
              </a:pPr>
              <a:r>
                <a:rPr lang="en-US" sz="1200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Terminal Value = Future cash flows * (1+ growth rate)/WACC – growth rate</a:t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186" name="Google Shape;186;p3"/>
            <p:cNvSpPr/>
            <p:nvPr/>
          </p:nvSpPr>
          <p:spPr>
            <a:xfrm>
              <a:off x="4302005" y="223"/>
              <a:ext cx="3218656" cy="804664"/>
            </a:xfrm>
            <a:prstGeom prst="roundRect">
              <a:avLst>
                <a:gd name="adj" fmla="val 10000"/>
              </a:avLst>
            </a:prstGeom>
            <a:solidFill>
              <a:srgbClr val="FFD966"/>
            </a:solidFill>
            <a:ln w="19050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187" name="Google Shape;187;p3"/>
            <p:cNvSpPr txBox="1"/>
            <p:nvPr/>
          </p:nvSpPr>
          <p:spPr>
            <a:xfrm>
              <a:off x="4325575" y="23800"/>
              <a:ext cx="3084000" cy="757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29200" tIns="29200" rIns="29200" bIns="29200" anchor="ctr" anchorCtr="0">
              <a:noAutofit/>
            </a:bodyPr>
            <a:lstStyle/>
            <a:p>
              <a:pPr marL="0" marR="0" lvl="0" indent="0" algn="ctr" rtl="0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300"/>
                <a:buFont typeface="Century Gothic"/>
                <a:buNone/>
              </a:pPr>
              <a:r>
                <a:rPr lang="en-US" sz="1600" b="1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Exit Multiple Terminal Value model</a:t>
              </a:r>
              <a:endParaRPr sz="1600" b="1">
                <a:solidFill>
                  <a:schemeClr val="dk1"/>
                </a:solidFill>
              </a:endParaRPr>
            </a:p>
          </p:txBody>
        </p:sp>
        <p:sp>
          <p:nvSpPr>
            <p:cNvPr id="188" name="Google Shape;188;p3"/>
            <p:cNvSpPr/>
            <p:nvPr/>
          </p:nvSpPr>
          <p:spPr>
            <a:xfrm rot="5400000">
              <a:off x="5770901" y="903536"/>
              <a:ext cx="169852" cy="140816"/>
            </a:xfrm>
            <a:prstGeom prst="rightArrow">
              <a:avLst>
                <a:gd name="adj1" fmla="val 66700"/>
                <a:gd name="adj2" fmla="val 50000"/>
              </a:avLst>
            </a:prstGeom>
            <a:solidFill>
              <a:srgbClr val="F9CE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189" name="Google Shape;189;p3"/>
            <p:cNvSpPr/>
            <p:nvPr/>
          </p:nvSpPr>
          <p:spPr>
            <a:xfrm>
              <a:off x="4190994" y="1143001"/>
              <a:ext cx="3218656" cy="804664"/>
            </a:xfrm>
            <a:prstGeom prst="roundRect">
              <a:avLst>
                <a:gd name="adj" fmla="val 10000"/>
              </a:avLst>
            </a:prstGeom>
            <a:solidFill>
              <a:srgbClr val="FBE0CA">
                <a:alpha val="89803"/>
              </a:srgbClr>
            </a:solidFill>
            <a:ln w="19050" cap="rnd" cmpd="sng">
              <a:solidFill>
                <a:srgbClr val="FBE0CA">
                  <a:alpha val="89803"/>
                </a:srgbClr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190" name="Google Shape;190;p3"/>
            <p:cNvSpPr txBox="1"/>
            <p:nvPr/>
          </p:nvSpPr>
          <p:spPr>
            <a:xfrm>
              <a:off x="4214562" y="1166569"/>
              <a:ext cx="3171520" cy="75752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5225" tIns="15225" rIns="15225" bIns="1522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200"/>
                <a:buFont typeface="Century Gothic"/>
                <a:buNone/>
              </a:pPr>
              <a:r>
                <a:rPr lang="en-US" sz="1200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The excess earning is based on the presumption that the business will be sold for a certain metric (e.g., EBTIDA ).</a:t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191" name="Google Shape;191;p3"/>
            <p:cNvSpPr/>
            <p:nvPr/>
          </p:nvSpPr>
          <p:spPr>
            <a:xfrm rot="5400000">
              <a:off x="5813008" y="1989832"/>
              <a:ext cx="85639" cy="140816"/>
            </a:xfrm>
            <a:prstGeom prst="rightArrow">
              <a:avLst>
                <a:gd name="adj1" fmla="val 66700"/>
                <a:gd name="adj2" fmla="val 50000"/>
              </a:avLst>
            </a:prstGeom>
            <a:solidFill>
              <a:srgbClr val="F9CE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192" name="Google Shape;192;p3"/>
            <p:cNvSpPr/>
            <p:nvPr/>
          </p:nvSpPr>
          <p:spPr>
            <a:xfrm>
              <a:off x="4302005" y="2172816"/>
              <a:ext cx="3218656" cy="804664"/>
            </a:xfrm>
            <a:prstGeom prst="roundRect">
              <a:avLst>
                <a:gd name="adj" fmla="val 10000"/>
              </a:avLst>
            </a:prstGeom>
            <a:solidFill>
              <a:srgbClr val="FBE0CA">
                <a:alpha val="89803"/>
              </a:srgbClr>
            </a:solidFill>
            <a:ln w="19050" cap="rnd" cmpd="sng">
              <a:solidFill>
                <a:srgbClr val="FBE0CA">
                  <a:alpha val="89803"/>
                </a:srgbClr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193" name="Google Shape;193;p3"/>
            <p:cNvSpPr txBox="1"/>
            <p:nvPr/>
          </p:nvSpPr>
          <p:spPr>
            <a:xfrm>
              <a:off x="4325573" y="2196384"/>
              <a:ext cx="3171520" cy="75752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5225" tIns="15225" rIns="15225" bIns="1522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200"/>
                <a:buFont typeface="Century Gothic"/>
                <a:buNone/>
              </a:pPr>
              <a:r>
                <a:rPr lang="en-US" sz="1200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The multiple could be based on the Enterprise Value divided by the EBITDA of the business or the average of recent exit multiples</a:t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194" name="Google Shape;194;p3"/>
            <p:cNvSpPr/>
            <p:nvPr/>
          </p:nvSpPr>
          <p:spPr>
            <a:xfrm rot="5400000">
              <a:off x="5840925" y="3047888"/>
              <a:ext cx="140816" cy="140816"/>
            </a:xfrm>
            <a:prstGeom prst="rightArrow">
              <a:avLst>
                <a:gd name="adj1" fmla="val 66700"/>
                <a:gd name="adj2" fmla="val 50000"/>
              </a:avLst>
            </a:prstGeom>
            <a:solidFill>
              <a:srgbClr val="F9CE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195" name="Google Shape;195;p3"/>
            <p:cNvSpPr/>
            <p:nvPr/>
          </p:nvSpPr>
          <p:spPr>
            <a:xfrm>
              <a:off x="4302005" y="3259112"/>
              <a:ext cx="3218656" cy="804664"/>
            </a:xfrm>
            <a:prstGeom prst="roundRect">
              <a:avLst>
                <a:gd name="adj" fmla="val 10000"/>
              </a:avLst>
            </a:prstGeom>
            <a:solidFill>
              <a:srgbClr val="FBE0CA">
                <a:alpha val="89803"/>
              </a:srgbClr>
            </a:solidFill>
            <a:ln w="19050" cap="rnd" cmpd="sng">
              <a:solidFill>
                <a:srgbClr val="FBE0CA">
                  <a:alpha val="89803"/>
                </a:srgbClr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196" name="Google Shape;196;p3"/>
            <p:cNvSpPr txBox="1"/>
            <p:nvPr/>
          </p:nvSpPr>
          <p:spPr>
            <a:xfrm>
              <a:off x="4325573" y="3282680"/>
              <a:ext cx="3171520" cy="75752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5225" tIns="15225" rIns="15225" bIns="1522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200"/>
                <a:buFont typeface="Century Gothic"/>
                <a:buNone/>
              </a:pPr>
              <a:r>
                <a:rPr lang="en-US" sz="1200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Terminal Value = financial metric * exit multiples </a:t>
              </a:r>
              <a:endParaRPr>
                <a:solidFill>
                  <a:schemeClr val="dk1"/>
                </a:solidFill>
              </a:endParaRPr>
            </a:p>
          </p:txBody>
        </p:sp>
      </p:grpSp>
      <p:pic>
        <p:nvPicPr>
          <p:cNvPr id="197" name="Google Shape;197;p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585200" y="6299200"/>
            <a:ext cx="406400" cy="406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 advTm="41991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"/>
                                        <p:tgtEl>
                                          <p:spTgt spid="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p4"/>
          <p:cNvSpPr txBox="1">
            <a:spLocks noGrp="1"/>
          </p:cNvSpPr>
          <p:nvPr>
            <p:ph type="title"/>
          </p:nvPr>
        </p:nvSpPr>
        <p:spPr>
          <a:xfrm>
            <a:off x="484710" y="147918"/>
            <a:ext cx="7055400" cy="140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Font typeface="Century Gothic"/>
              <a:buNone/>
            </a:pPr>
            <a:r>
              <a:rPr lang="en-US" sz="3200" b="1">
                <a:solidFill>
                  <a:schemeClr val="dk1"/>
                </a:solidFill>
              </a:rPr>
              <a:t>Calculating Terminal Value and Interrogating Your Model</a:t>
            </a:r>
            <a:endParaRPr sz="3200" b="1">
              <a:solidFill>
                <a:schemeClr val="dk1"/>
              </a:solidFill>
            </a:endParaRPr>
          </a:p>
        </p:txBody>
      </p:sp>
      <p:sp>
        <p:nvSpPr>
          <p:cNvPr id="204" name="Google Shape;204;p4"/>
          <p:cNvSpPr txBox="1">
            <a:spLocks noGrp="1"/>
          </p:cNvSpPr>
          <p:nvPr>
            <p:ph type="body" idx="1"/>
          </p:nvPr>
        </p:nvSpPr>
        <p:spPr>
          <a:xfrm>
            <a:off x="599823" y="1981200"/>
            <a:ext cx="7795500" cy="259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42900" lvl="0" indent="-33528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entury Gothic"/>
              <a:buChar char="►"/>
            </a:pPr>
            <a:r>
              <a:rPr lang="en-US" sz="1800">
                <a:solidFill>
                  <a:schemeClr val="dk1"/>
                </a:solidFill>
              </a:rPr>
              <a:t>The DCF model should include discounted cash flows for the explicit period and the terminal value of the business</a:t>
            </a:r>
            <a:endParaRPr sz="1800">
              <a:solidFill>
                <a:schemeClr val="dk1"/>
              </a:solidFill>
            </a:endParaRPr>
          </a:p>
          <a:p>
            <a:pPr marL="342900" lvl="0" indent="-335280" algn="l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entury Gothic"/>
              <a:buChar char="►"/>
            </a:pPr>
            <a:r>
              <a:rPr lang="en-US" sz="1800">
                <a:solidFill>
                  <a:schemeClr val="dk1"/>
                </a:solidFill>
              </a:rPr>
              <a:t>It is also important that the DCF model incorporates the appropriate estimated cash flows, discount rate, and assumptions </a:t>
            </a:r>
            <a:endParaRPr sz="1800">
              <a:solidFill>
                <a:schemeClr val="dk1"/>
              </a:solidFill>
            </a:endParaRPr>
          </a:p>
        </p:txBody>
      </p:sp>
      <p:sp>
        <p:nvSpPr>
          <p:cNvPr id="205" name="Google Shape;205;p4"/>
          <p:cNvSpPr txBox="1">
            <a:spLocks noGrp="1"/>
          </p:cNvSpPr>
          <p:nvPr>
            <p:ph type="sldNum" idx="12"/>
          </p:nvPr>
        </p:nvSpPr>
        <p:spPr>
          <a:xfrm>
            <a:off x="7766431" y="295736"/>
            <a:ext cx="628813" cy="7676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4</a:t>
            </a:fld>
            <a:endParaRPr/>
          </a:p>
        </p:txBody>
      </p:sp>
      <p:pic>
        <p:nvPicPr>
          <p:cNvPr id="206" name="Google Shape;206;p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585200" y="6299200"/>
            <a:ext cx="406400" cy="406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Tm="19050">
        <p14:rippl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"/>
                                        <p:tgtEl>
                                          <p:spTgt spid="2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p5"/>
          <p:cNvSpPr txBox="1">
            <a:spLocks noGrp="1"/>
          </p:cNvSpPr>
          <p:nvPr>
            <p:ph type="ctrTitle"/>
          </p:nvPr>
        </p:nvSpPr>
        <p:spPr>
          <a:xfrm>
            <a:off x="866442" y="1447801"/>
            <a:ext cx="6620968" cy="33295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7200"/>
              <a:buFont typeface="Century Gothic"/>
              <a:buNone/>
            </a:pPr>
            <a:r>
              <a:rPr lang="en-US">
                <a:solidFill>
                  <a:schemeClr val="dk1"/>
                </a:solidFill>
              </a:rPr>
              <a:t>Thank You </a:t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212" name="Google Shape;212;p5"/>
          <p:cNvSpPr txBox="1">
            <a:spLocks noGrp="1"/>
          </p:cNvSpPr>
          <p:nvPr>
            <p:ph type="sldNum" idx="12"/>
          </p:nvPr>
        </p:nvSpPr>
        <p:spPr>
          <a:xfrm>
            <a:off x="7766431" y="295736"/>
            <a:ext cx="628813" cy="7676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5</a:t>
            </a:fld>
            <a:endParaRPr/>
          </a:p>
        </p:txBody>
      </p:sp>
      <p:pic>
        <p:nvPicPr>
          <p:cNvPr id="213" name="Google Shape;213;p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585200" y="6299200"/>
            <a:ext cx="406400" cy="406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"/>
                                        <p:tgtEl>
                                          <p:spTgt spid="2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Ion">
  <a:themeElements>
    <a:clrScheme name="Ion">
      <a:dk1>
        <a:srgbClr val="000000"/>
      </a:dk1>
      <a:lt1>
        <a:srgbClr val="FFFFFF"/>
      </a:lt1>
      <a:dk2>
        <a:srgbClr val="EE5818"/>
      </a:dk2>
      <a:lt2>
        <a:srgbClr val="EBEBEB"/>
      </a:lt2>
      <a:accent1>
        <a:srgbClr val="F5A408"/>
      </a:accent1>
      <a:accent2>
        <a:srgbClr val="FA731A"/>
      </a:accent2>
      <a:accent3>
        <a:srgbClr val="AB9281"/>
      </a:accent3>
      <a:accent4>
        <a:srgbClr val="A18CD0"/>
      </a:accent4>
      <a:accent5>
        <a:srgbClr val="8EBBD2"/>
      </a:accent5>
      <a:accent6>
        <a:srgbClr val="ACC995"/>
      </a:accent6>
      <a:hlink>
        <a:srgbClr val="FAC96A"/>
      </a:hlink>
      <a:folHlink>
        <a:srgbClr val="FCDB9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</TotalTime>
  <Words>452</Words>
  <Application>Microsoft Office PowerPoint</Application>
  <PresentationFormat>On-screen Show (4:3)</PresentationFormat>
  <Paragraphs>44</Paragraphs>
  <Slides>5</Slides>
  <Notes>5</Notes>
  <HiddenSlides>0</HiddenSlides>
  <MMClips>1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0" baseType="lpstr">
      <vt:lpstr>Century Gothic</vt:lpstr>
      <vt:lpstr>Calibri</vt:lpstr>
      <vt:lpstr>Arial</vt:lpstr>
      <vt:lpstr>Noto Sans Symbols</vt:lpstr>
      <vt:lpstr>Ion</vt:lpstr>
      <vt:lpstr>PowerPoint Presentation</vt:lpstr>
      <vt:lpstr>Session Goals</vt:lpstr>
      <vt:lpstr>Calculating Terminal Value and Interrogating Your Model</vt:lpstr>
      <vt:lpstr>Calculating Terminal Value and Interrogating Your Model</vt:lpstr>
      <vt:lpstr>Thank You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DELL</dc:creator>
  <cp:lastModifiedBy>Nwabueze Amuta</cp:lastModifiedBy>
  <cp:revision>2</cp:revision>
  <dcterms:created xsi:type="dcterms:W3CDTF">2006-08-16T00:00:00Z</dcterms:created>
  <dcterms:modified xsi:type="dcterms:W3CDTF">2022-04-18T01:51:16Z</dcterms:modified>
</cp:coreProperties>
</file>